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0276" autoAdjust="0"/>
  </p:normalViewPr>
  <p:slideViewPr>
    <p:cSldViewPr snapToGrid="0">
      <p:cViewPr varScale="1">
        <p:scale>
          <a:sx n="31" d="100"/>
          <a:sy n="31" d="100"/>
        </p:scale>
        <p:origin x="1315" y="130"/>
      </p:cViewPr>
      <p:guideLst/>
    </p:cSldViewPr>
  </p:slideViewPr>
  <p:notesTextViewPr>
    <p:cViewPr>
      <p:scale>
        <a:sx n="1" d="1"/>
        <a:sy n="1" d="1"/>
      </p:scale>
      <p:origin x="0" y="0"/>
    </p:cViewPr>
  </p:notesTextViewPr>
  <p:notesViewPr>
    <p:cSldViewPr snapToGrid="0">
      <p:cViewPr varScale="1">
        <p:scale>
          <a:sx n="63" d="100"/>
          <a:sy n="63" d="100"/>
        </p:scale>
        <p:origin x="1627"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CB6AFA-264E-49D7-85D7-71941770E217}"/>
              </a:ext>
            </a:extLst>
          </p:cNvPr>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r>
              <a:rPr lang="en-US" sz="2000" dirty="0">
                <a:latin typeface="Arial Black" panose="020B0A04020102020204" pitchFamily="34" charset="0"/>
              </a:rPr>
              <a:t>sharing the gospel</a:t>
            </a:r>
          </a:p>
        </p:txBody>
      </p:sp>
      <p:sp>
        <p:nvSpPr>
          <p:cNvPr id="3" name="Date Placeholder 2">
            <a:extLst>
              <a:ext uri="{FF2B5EF4-FFF2-40B4-BE49-F238E27FC236}">
                <a16:creationId xmlns:a16="http://schemas.microsoft.com/office/drawing/2014/main" id="{B77425DB-BB0F-4242-B3DE-AD3B08F9FB61}"/>
              </a:ext>
            </a:extLst>
          </p:cNvPr>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December 17, 2017 pm</a:t>
            </a:r>
          </a:p>
        </p:txBody>
      </p:sp>
      <p:sp>
        <p:nvSpPr>
          <p:cNvPr id="4" name="Footer Placeholder 3">
            <a:extLst>
              <a:ext uri="{FF2B5EF4-FFF2-40B4-BE49-F238E27FC236}">
                <a16:creationId xmlns:a16="http://schemas.microsoft.com/office/drawing/2014/main" id="{0D779068-77B9-4EA4-BF2B-0AD8D3E43C7D}"/>
              </a:ext>
            </a:extLst>
          </p:cNvPr>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75C24612-E62E-465D-80DD-F4BAF76FB0E6}"/>
              </a:ext>
            </a:extLst>
          </p:cNvPr>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   soundteaching.org   </a:t>
            </a:r>
            <a:fld id="{A20F833F-E9B5-4268-A2D9-44645D7F5F8B}" type="slidenum">
              <a:rPr lang="en-US" smtClean="0"/>
              <a:t>‹#›</a:t>
            </a:fld>
            <a:endParaRPr lang="en-US" dirty="0"/>
          </a:p>
        </p:txBody>
      </p:sp>
    </p:spTree>
    <p:extLst>
      <p:ext uri="{BB962C8B-B14F-4D97-AF65-F5344CB8AC3E}">
        <p14:creationId xmlns:p14="http://schemas.microsoft.com/office/powerpoint/2010/main" val="1755536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BB18668A-EE02-418E-9519-2EAB54A57D42}" type="datetimeFigureOut">
              <a:rPr lang="en-US" smtClean="0"/>
              <a:t>12/17/2017</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238B8FA9-0D34-485B-ABD4-5D258D4B78C8}" type="slidenum">
              <a:rPr lang="en-US" smtClean="0"/>
              <a:t>‹#›</a:t>
            </a:fld>
            <a:endParaRPr lang="en-US"/>
          </a:p>
        </p:txBody>
      </p:sp>
    </p:spTree>
    <p:extLst>
      <p:ext uri="{BB962C8B-B14F-4D97-AF65-F5344CB8AC3E}">
        <p14:creationId xmlns:p14="http://schemas.microsoft.com/office/powerpoint/2010/main" val="383478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b="1" dirty="0"/>
              <a:t>The Apostle Paul was given the work of preaching the gospel (to Jew and Gentile), and did not shirk his responsibility</a:t>
            </a:r>
          </a:p>
          <a:p>
            <a:r>
              <a:rPr lang="en-US" b="1" dirty="0"/>
              <a:t>(Acts 20:27) [To the Ephesians elders in Miletus], </a:t>
            </a:r>
            <a:r>
              <a:rPr lang="en-US" i="1" dirty="0"/>
              <a:t>“I have not shunned to declare to you the whole counsel of God.”</a:t>
            </a:r>
          </a:p>
          <a:p>
            <a:pPr marL="175308" indent="-175308">
              <a:buFont typeface="Arial" panose="020B0604020202020204" pitchFamily="34" charset="0"/>
              <a:buChar char="•"/>
            </a:pPr>
            <a:r>
              <a:rPr lang="en-US" b="1" dirty="0"/>
              <a:t>Paul encouraged the young evangelist Timothy to do the same work</a:t>
            </a:r>
          </a:p>
          <a:p>
            <a:r>
              <a:rPr lang="en-US" b="1" dirty="0"/>
              <a:t>(2 Timothy 4:2,5), </a:t>
            </a:r>
            <a:r>
              <a:rPr lang="en-US" i="1" dirty="0"/>
              <a:t>“Preach the word! Be ready in season and out of season. Convince, rebuke, exhort, with all longsuffering and teaching…”</a:t>
            </a:r>
          </a:p>
          <a:p>
            <a:r>
              <a:rPr lang="en-US" b="1" dirty="0"/>
              <a:t>… (5), </a:t>
            </a:r>
            <a:r>
              <a:rPr lang="en-US" i="1" dirty="0"/>
              <a:t>“</a:t>
            </a:r>
            <a:r>
              <a:rPr lang="en-US" i="1" baseline="30000" dirty="0"/>
              <a:t> 5</a:t>
            </a:r>
            <a:r>
              <a:rPr lang="en-US" i="1" dirty="0"/>
              <a:t> But you be watchful in all things, endure afflictions, do the work of an evangelist, fulfill your ministry.”</a:t>
            </a:r>
          </a:p>
          <a:p>
            <a:pPr marL="175308" indent="-175308">
              <a:buFont typeface="Arial" panose="020B0604020202020204" pitchFamily="34" charset="0"/>
              <a:buChar char="•"/>
            </a:pPr>
            <a:r>
              <a:rPr lang="en-US" b="1" dirty="0"/>
              <a:t>The work of sharing the gospel, though, is a work that is common to all who love the Lord</a:t>
            </a:r>
          </a:p>
          <a:p>
            <a:r>
              <a:rPr lang="en-US" b="1" dirty="0"/>
              <a:t>(Acts 8:4) [Christians fleeing persecution were faithful in their charge], </a:t>
            </a:r>
            <a:r>
              <a:rPr lang="en-US" i="1" dirty="0"/>
              <a:t>“Therefore those who were scattered went everywhere preaching the word.”</a:t>
            </a:r>
          </a:p>
          <a:p>
            <a:pPr marL="175308" indent="-175308">
              <a:buFont typeface="Arial" panose="020B0604020202020204" pitchFamily="34" charset="0"/>
              <a:buChar char="•"/>
            </a:pPr>
            <a:r>
              <a:rPr lang="en-US" b="1" dirty="0"/>
              <a:t>If you do the work (as we all should), you are going to stir things up!</a:t>
            </a:r>
            <a:endParaRPr lang="en-US" dirty="0"/>
          </a:p>
          <a:p>
            <a:pPr marL="642795" lvl="1" indent="-175308">
              <a:buFont typeface="Arial" panose="020B0604020202020204" pitchFamily="34" charset="0"/>
              <a:buChar char="•"/>
            </a:pPr>
            <a:r>
              <a:rPr lang="en-US" dirty="0"/>
              <a:t>Commonly has a negative connotation</a:t>
            </a:r>
          </a:p>
          <a:p>
            <a:pPr marL="642795" lvl="1" indent="-175308">
              <a:buFont typeface="Arial" panose="020B0604020202020204" pitchFamily="34" charset="0"/>
              <a:buChar char="•"/>
            </a:pPr>
            <a:r>
              <a:rPr lang="en-US" dirty="0"/>
              <a:t>However, that is the purpose of proclaiming the gospel!</a:t>
            </a:r>
          </a:p>
          <a:p>
            <a:pPr marL="642795" lvl="1" indent="-175308">
              <a:buFont typeface="Arial" panose="020B0604020202020204" pitchFamily="34" charset="0"/>
              <a:buChar char="•"/>
            </a:pPr>
            <a:r>
              <a:rPr lang="en-US" b="1" dirty="0"/>
              <a:t>And, note from verses below, it is as important to preach to those who ARE Christians, as those who are not.</a:t>
            </a:r>
          </a:p>
          <a:p>
            <a:r>
              <a:rPr lang="en-US" b="1" dirty="0"/>
              <a:t>(2 Peter 1:12-13), </a:t>
            </a:r>
            <a:r>
              <a:rPr lang="en-US" b="1" i="1" dirty="0"/>
              <a:t>“</a:t>
            </a:r>
            <a:r>
              <a:rPr lang="en-US" i="1" dirty="0"/>
              <a:t>For this reason I will not be negligent to remind you always of these things, though you know and are established in the present truth.</a:t>
            </a:r>
            <a:r>
              <a:rPr lang="en-US" i="1" baseline="30000" dirty="0"/>
              <a:t> 13</a:t>
            </a:r>
            <a:r>
              <a:rPr lang="en-US" i="1" dirty="0"/>
              <a:t> Yes, I think it is right, as long as I am in this tent, to stir you up by reminding you.”</a:t>
            </a:r>
          </a:p>
          <a:p>
            <a:r>
              <a:rPr lang="en-US" b="1" dirty="0"/>
              <a:t>(2 Peter 3:1), </a:t>
            </a:r>
            <a:r>
              <a:rPr lang="en-US" b="1" i="1" dirty="0"/>
              <a:t>“</a:t>
            </a:r>
            <a:r>
              <a:rPr lang="en-US" i="1" dirty="0"/>
              <a:t>Beloved, I now write to you this second epistle (in both of which I stir up your pure minds by way of reminder),…”</a:t>
            </a:r>
            <a:endParaRPr lang="en-US" b="1" i="1" dirty="0"/>
          </a:p>
        </p:txBody>
      </p:sp>
      <p:sp>
        <p:nvSpPr>
          <p:cNvPr id="4" name="Slide Number Placeholder 3"/>
          <p:cNvSpPr>
            <a:spLocks noGrp="1"/>
          </p:cNvSpPr>
          <p:nvPr>
            <p:ph type="sldNum" sz="quarter" idx="10"/>
          </p:nvPr>
        </p:nvSpPr>
        <p:spPr/>
        <p:txBody>
          <a:bodyPr/>
          <a:lstStyle/>
          <a:p>
            <a:fld id="{238B8FA9-0D34-485B-ABD4-5D258D4B78C8}" type="slidenum">
              <a:rPr lang="en-US" smtClean="0"/>
              <a:t>1</a:t>
            </a:fld>
            <a:endParaRPr lang="en-US"/>
          </a:p>
        </p:txBody>
      </p:sp>
    </p:spTree>
    <p:extLst>
      <p:ext uri="{BB962C8B-B14F-4D97-AF65-F5344CB8AC3E}">
        <p14:creationId xmlns:p14="http://schemas.microsoft.com/office/powerpoint/2010/main" val="3766391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about and against sin stirs those who are guilty.</a:t>
            </a:r>
          </a:p>
          <a:p>
            <a:r>
              <a:rPr lang="en-US" b="1" dirty="0"/>
              <a:t>(Isaiah 59:1-2), </a:t>
            </a:r>
            <a:r>
              <a:rPr lang="en-US" i="1" dirty="0"/>
              <a:t>“Behold, the Lord's hand is not shortened, that it cannot save; nor His ear heavy, that it cannot hear. </a:t>
            </a:r>
            <a:r>
              <a:rPr lang="en-US" i="1" baseline="30000" dirty="0"/>
              <a:t>2</a:t>
            </a:r>
            <a:r>
              <a:rPr lang="en-US" i="1" dirty="0"/>
              <a:t> But your iniquities have separated you from your God; and your sins have hidden His face from you, so that He will not hear.”</a:t>
            </a:r>
          </a:p>
          <a:p>
            <a:pPr marL="642795" lvl="1" indent="-175308">
              <a:buFont typeface="Arial" panose="020B0604020202020204" pitchFamily="34" charset="0"/>
              <a:buChar char="•"/>
            </a:pPr>
            <a:r>
              <a:rPr lang="en-US" dirty="0"/>
              <a:t>Especially in this day of toleration</a:t>
            </a:r>
          </a:p>
          <a:p>
            <a:pPr marL="642795" lvl="1" indent="-175308">
              <a:buFont typeface="Arial" panose="020B0604020202020204" pitchFamily="34" charset="0"/>
              <a:buChar char="•"/>
            </a:pPr>
            <a:r>
              <a:rPr lang="en-US" b="1" dirty="0"/>
              <a:t>THE PURPOSE OF PREACHING IS TO CONVICT THE SINNER!</a:t>
            </a:r>
          </a:p>
        </p:txBody>
      </p:sp>
      <p:sp>
        <p:nvSpPr>
          <p:cNvPr id="4" name="Slide Number Placeholder 3"/>
          <p:cNvSpPr>
            <a:spLocks noGrp="1"/>
          </p:cNvSpPr>
          <p:nvPr>
            <p:ph type="sldNum" sz="quarter" idx="10"/>
          </p:nvPr>
        </p:nvSpPr>
        <p:spPr/>
        <p:txBody>
          <a:bodyPr/>
          <a:lstStyle/>
          <a:p>
            <a:fld id="{238B8FA9-0D34-485B-ABD4-5D258D4B78C8}" type="slidenum">
              <a:rPr lang="en-US" smtClean="0"/>
              <a:t>10</a:t>
            </a:fld>
            <a:endParaRPr lang="en-US"/>
          </a:p>
        </p:txBody>
      </p:sp>
    </p:spTree>
    <p:extLst>
      <p:ext uri="{BB962C8B-B14F-4D97-AF65-F5344CB8AC3E}">
        <p14:creationId xmlns:p14="http://schemas.microsoft.com/office/powerpoint/2010/main" val="2231177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 switch to the positive.  (Positive motivation of the gospel)</a:t>
            </a:r>
          </a:p>
          <a:p>
            <a:endParaRPr lang="en-US" dirty="0"/>
          </a:p>
          <a:p>
            <a:r>
              <a:rPr lang="en-US" b="1" dirty="0"/>
              <a:t>Talking about Christ stirs those who love Him.</a:t>
            </a:r>
          </a:p>
          <a:p>
            <a:r>
              <a:rPr lang="en-US" b="1" dirty="0"/>
              <a:t>(Acts 8:35) [The Eunuch, a lover of truth], </a:t>
            </a:r>
            <a:r>
              <a:rPr lang="en-US" i="1" dirty="0"/>
              <a:t>“</a:t>
            </a:r>
            <a:r>
              <a:rPr lang="en-US" i="1" baseline="30000" dirty="0"/>
              <a:t>35</a:t>
            </a:r>
            <a:r>
              <a:rPr lang="en-US" i="1" dirty="0"/>
              <a:t> Then Philip opened his mouth, and beginning at this Scripture, preached Jesus to him.</a:t>
            </a:r>
            <a:r>
              <a:rPr lang="en-US" i="1" baseline="30000" dirty="0"/>
              <a:t> 36</a:t>
            </a:r>
            <a:r>
              <a:rPr lang="en-US" i="1" dirty="0"/>
              <a:t> Now as they went down the road, they came to some water. And the eunuch said, “See, here is water. What hinders me from being baptized?” </a:t>
            </a:r>
            <a:r>
              <a:rPr lang="en-US" i="1" baseline="30000" dirty="0"/>
              <a:t>37</a:t>
            </a:r>
            <a:r>
              <a:rPr lang="en-US" i="1" dirty="0"/>
              <a:t> Then Philip said, “If you believe with all your heart, you may.” And he answered and said, “I believe that Jesus Christ is the Son of God.”</a:t>
            </a:r>
          </a:p>
          <a:p>
            <a:endParaRPr lang="en-US" i="1" dirty="0"/>
          </a:p>
          <a:p>
            <a:r>
              <a:rPr lang="en-US" dirty="0"/>
              <a:t>Tell me the story of Jesus,</a:t>
            </a:r>
            <a:br>
              <a:rPr lang="en-US" dirty="0"/>
            </a:br>
            <a:r>
              <a:rPr lang="en-US" dirty="0"/>
              <a:t>Write on my heart every word;</a:t>
            </a:r>
            <a:br>
              <a:rPr lang="en-US" dirty="0"/>
            </a:br>
            <a:r>
              <a:rPr lang="en-US" dirty="0"/>
              <a:t>Tell me the story most precious,</a:t>
            </a:r>
            <a:br>
              <a:rPr lang="en-US" dirty="0"/>
            </a:br>
            <a:r>
              <a:rPr lang="en-US" dirty="0"/>
              <a:t>Sweetest that ever was heard.</a:t>
            </a:r>
            <a:endParaRPr lang="en-US" i="1" dirty="0"/>
          </a:p>
        </p:txBody>
      </p:sp>
      <p:sp>
        <p:nvSpPr>
          <p:cNvPr id="4" name="Slide Number Placeholder 3"/>
          <p:cNvSpPr>
            <a:spLocks noGrp="1"/>
          </p:cNvSpPr>
          <p:nvPr>
            <p:ph type="sldNum" sz="quarter" idx="10"/>
          </p:nvPr>
        </p:nvSpPr>
        <p:spPr/>
        <p:txBody>
          <a:bodyPr/>
          <a:lstStyle/>
          <a:p>
            <a:fld id="{238B8FA9-0D34-485B-ABD4-5D258D4B78C8}" type="slidenum">
              <a:rPr lang="en-US" smtClean="0"/>
              <a:t>11</a:t>
            </a:fld>
            <a:endParaRPr lang="en-US"/>
          </a:p>
        </p:txBody>
      </p:sp>
    </p:spTree>
    <p:extLst>
      <p:ext uri="{BB962C8B-B14F-4D97-AF65-F5344CB8AC3E}">
        <p14:creationId xmlns:p14="http://schemas.microsoft.com/office/powerpoint/2010/main" val="3826982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about Heaven stirs the hearts of those who want to go there.</a:t>
            </a:r>
          </a:p>
          <a:p>
            <a:r>
              <a:rPr lang="en-US" b="1" dirty="0"/>
              <a:t>(Hebrews 11:13-16), </a:t>
            </a:r>
            <a:r>
              <a:rPr lang="en-US" i="1" dirty="0"/>
              <a:t>“These all died in faith, not having received the promises, but having seen them afar off were assured of them, embraced them and confessed that they were strangers and pilgrims on the earth.</a:t>
            </a:r>
            <a:r>
              <a:rPr lang="en-US" i="1" baseline="30000" dirty="0"/>
              <a:t> 14</a:t>
            </a:r>
            <a:r>
              <a:rPr lang="en-US" i="1" dirty="0"/>
              <a:t> For those who say such things declare plainly that they seek a homeland.</a:t>
            </a:r>
            <a:r>
              <a:rPr lang="en-US" i="1" baseline="30000" dirty="0"/>
              <a:t> 15</a:t>
            </a:r>
            <a:r>
              <a:rPr lang="en-US" i="1" dirty="0"/>
              <a:t> And truly if they had called to mind that country from which they had come out, they would have had opportunity to return.</a:t>
            </a:r>
            <a:r>
              <a:rPr lang="en-US" i="1" baseline="30000" dirty="0"/>
              <a:t> 16</a:t>
            </a:r>
            <a:r>
              <a:rPr lang="en-US" i="1" dirty="0"/>
              <a:t> But now they desire a better, that is, a heavenly country. Therefore God is not ashamed to be called their God, for He has prepared a city for them.” </a:t>
            </a:r>
          </a:p>
          <a:p>
            <a:endParaRPr lang="en-US" i="1" dirty="0"/>
          </a:p>
          <a:p>
            <a:r>
              <a:rPr lang="en-US" b="1" dirty="0"/>
              <a:t>The invitation is extended to those who want to go to heaven.  Do you?</a:t>
            </a:r>
          </a:p>
        </p:txBody>
      </p:sp>
      <p:sp>
        <p:nvSpPr>
          <p:cNvPr id="4" name="Slide Number Placeholder 3"/>
          <p:cNvSpPr>
            <a:spLocks noGrp="1"/>
          </p:cNvSpPr>
          <p:nvPr>
            <p:ph type="sldNum" sz="quarter" idx="10"/>
          </p:nvPr>
        </p:nvSpPr>
        <p:spPr/>
        <p:txBody>
          <a:bodyPr/>
          <a:lstStyle/>
          <a:p>
            <a:fld id="{238B8FA9-0D34-485B-ABD4-5D258D4B78C8}" type="slidenum">
              <a:rPr lang="en-US" smtClean="0"/>
              <a:t>12</a:t>
            </a:fld>
            <a:endParaRPr lang="en-US"/>
          </a:p>
        </p:txBody>
      </p:sp>
    </p:spTree>
    <p:extLst>
      <p:ext uri="{BB962C8B-B14F-4D97-AF65-F5344CB8AC3E}">
        <p14:creationId xmlns:p14="http://schemas.microsoft.com/office/powerpoint/2010/main" val="4200515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about Divine Creation (Gen. 1-2) stirs the Evolutionists.</a:t>
            </a:r>
          </a:p>
          <a:p>
            <a:endParaRPr lang="en-US" b="1" dirty="0"/>
          </a:p>
          <a:p>
            <a:r>
              <a:rPr lang="en-US" b="1" dirty="0"/>
              <a:t>(Genesis 1:1), </a:t>
            </a:r>
            <a:r>
              <a:rPr lang="en-US" i="1" dirty="0"/>
              <a:t>“In the beginning God created the heavens and the earth.”</a:t>
            </a:r>
          </a:p>
          <a:p>
            <a:pPr marL="642795" lvl="1" indent="-175308">
              <a:buFont typeface="Arial" panose="020B0604020202020204" pitchFamily="34" charset="0"/>
              <a:buChar char="•"/>
            </a:pPr>
            <a:r>
              <a:rPr lang="en-US" i="0" dirty="0"/>
              <a:t>The concept of a Divine and eternal force behind the existence of all things</a:t>
            </a:r>
          </a:p>
          <a:p>
            <a:r>
              <a:rPr lang="en-US" b="1" dirty="0"/>
              <a:t>(Genesis 1:26-27), </a:t>
            </a:r>
            <a:r>
              <a:rPr lang="en-US" i="1" dirty="0"/>
              <a:t>“Then God said, “Let Us make man in Our image, according to Our likeness; let them have dominion over the fish of the sea, over the birds of the air, and over the cattle, over all the earth and over every creeping thing that creeps on the earth.”</a:t>
            </a:r>
            <a:r>
              <a:rPr lang="en-US" i="1" baseline="30000" dirty="0"/>
              <a:t> 27</a:t>
            </a:r>
            <a:r>
              <a:rPr lang="en-US" i="1" dirty="0"/>
              <a:t> So God created man in His own image; in the image of God He created him; male and female He created them.”</a:t>
            </a:r>
          </a:p>
          <a:p>
            <a:pPr marL="642795" lvl="1" indent="-175308">
              <a:buFont typeface="Arial" panose="020B0604020202020204" pitchFamily="34" charset="0"/>
              <a:buChar char="•"/>
            </a:pPr>
            <a:r>
              <a:rPr lang="en-US" i="0" dirty="0"/>
              <a:t>The idea that man has an eternal soul, made in the image of God</a:t>
            </a:r>
          </a:p>
          <a:p>
            <a:r>
              <a:rPr lang="en-US" b="1" dirty="0"/>
              <a:t>(Genesis 2:1-2), </a:t>
            </a:r>
            <a:r>
              <a:rPr lang="en-US" i="1" dirty="0"/>
              <a:t>“Then God said, “Let Us make man in Our image, according to Our likeness; let them have dominion over the fish of the sea, over the birds of the air, and over the cattle, over all the earth and over every creeping thing that creeps on the earth.”</a:t>
            </a:r>
            <a:r>
              <a:rPr lang="en-US" i="1" baseline="30000" dirty="0"/>
              <a:t> 27</a:t>
            </a:r>
            <a:r>
              <a:rPr lang="en-US" i="1" dirty="0"/>
              <a:t> So God created man in His own image; in the image of God He created him; male and female He created them.”</a:t>
            </a:r>
          </a:p>
          <a:p>
            <a:pPr marL="642795" lvl="1" indent="-175308">
              <a:buFont typeface="Arial" panose="020B0604020202020204" pitchFamily="34" charset="0"/>
              <a:buChar char="•"/>
            </a:pPr>
            <a:r>
              <a:rPr lang="en-US" i="0" dirty="0"/>
              <a:t>The scriptural revelation of God’s creative work in 6 days, contrasted with uniformitarianism that postulates Billions of years, and natural processes bringing about our present existence  (foolishness in the eyes of man).</a:t>
            </a:r>
          </a:p>
        </p:txBody>
      </p:sp>
      <p:sp>
        <p:nvSpPr>
          <p:cNvPr id="4" name="Slide Number Placeholder 3"/>
          <p:cNvSpPr>
            <a:spLocks noGrp="1"/>
          </p:cNvSpPr>
          <p:nvPr>
            <p:ph type="sldNum" sz="quarter" idx="10"/>
          </p:nvPr>
        </p:nvSpPr>
        <p:spPr/>
        <p:txBody>
          <a:bodyPr/>
          <a:lstStyle/>
          <a:p>
            <a:fld id="{238B8FA9-0D34-485B-ABD4-5D258D4B78C8}" type="slidenum">
              <a:rPr lang="en-US" smtClean="0"/>
              <a:t>2</a:t>
            </a:fld>
            <a:endParaRPr lang="en-US"/>
          </a:p>
        </p:txBody>
      </p:sp>
    </p:spTree>
    <p:extLst>
      <p:ext uri="{BB962C8B-B14F-4D97-AF65-F5344CB8AC3E}">
        <p14:creationId xmlns:p14="http://schemas.microsoft.com/office/powerpoint/2010/main" val="237840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about the one true church stirs the denominationalists.</a:t>
            </a:r>
          </a:p>
          <a:p>
            <a:endParaRPr lang="en-US" b="1" dirty="0"/>
          </a:p>
          <a:p>
            <a:r>
              <a:rPr lang="en-US" b="1" dirty="0"/>
              <a:t>(Colossians 1:18), </a:t>
            </a:r>
            <a:r>
              <a:rPr lang="en-US" i="1" dirty="0"/>
              <a:t>“Then God said, “Let Us make man in Our image, according to Our likeness; let them have dominion over the fish of the sea, over the birds of the air, and over the cattle, over all the earth and over every creeping thing that creeps on the earth.”</a:t>
            </a:r>
            <a:r>
              <a:rPr lang="en-US" i="1" baseline="30000" dirty="0"/>
              <a:t> 27</a:t>
            </a:r>
            <a:r>
              <a:rPr lang="en-US" i="1" dirty="0"/>
              <a:t> So God created man in His own image; in the image of God He created him; male and female He created them.”</a:t>
            </a:r>
          </a:p>
          <a:p>
            <a:pPr marL="642795" lvl="1" indent="-175308">
              <a:buFont typeface="Arial" panose="020B0604020202020204" pitchFamily="34" charset="0"/>
              <a:buChar char="•"/>
            </a:pPr>
            <a:r>
              <a:rPr lang="en-US" dirty="0"/>
              <a:t>What it is</a:t>
            </a:r>
          </a:p>
          <a:p>
            <a:pPr marL="642795" lvl="1" indent="-175308">
              <a:buFont typeface="Arial" panose="020B0604020202020204" pitchFamily="34" charset="0"/>
              <a:buChar char="•"/>
            </a:pPr>
            <a:r>
              <a:rPr lang="en-US" dirty="0"/>
              <a:t>The fact that it is unique</a:t>
            </a:r>
          </a:p>
          <a:p>
            <a:pPr marL="642795" lvl="1" indent="-175308">
              <a:buFont typeface="Arial" panose="020B0604020202020204" pitchFamily="34" charset="0"/>
              <a:buChar char="•"/>
            </a:pPr>
            <a:r>
              <a:rPr lang="en-US" dirty="0"/>
              <a:t>How it differs from man made expressions of religion</a:t>
            </a:r>
          </a:p>
        </p:txBody>
      </p:sp>
      <p:sp>
        <p:nvSpPr>
          <p:cNvPr id="4" name="Slide Number Placeholder 3"/>
          <p:cNvSpPr>
            <a:spLocks noGrp="1"/>
          </p:cNvSpPr>
          <p:nvPr>
            <p:ph type="sldNum" sz="quarter" idx="10"/>
          </p:nvPr>
        </p:nvSpPr>
        <p:spPr/>
        <p:txBody>
          <a:bodyPr/>
          <a:lstStyle/>
          <a:p>
            <a:fld id="{238B8FA9-0D34-485B-ABD4-5D258D4B78C8}" type="slidenum">
              <a:rPr lang="en-US" smtClean="0"/>
              <a:t>3</a:t>
            </a:fld>
            <a:endParaRPr lang="en-US"/>
          </a:p>
        </p:txBody>
      </p:sp>
    </p:spTree>
    <p:extLst>
      <p:ext uri="{BB962C8B-B14F-4D97-AF65-F5344CB8AC3E}">
        <p14:creationId xmlns:p14="http://schemas.microsoft.com/office/powerpoint/2010/main" val="112683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about the danger of liquor (and other intoxicants) stirs the drinkers.</a:t>
            </a:r>
          </a:p>
          <a:p>
            <a:r>
              <a:rPr lang="en-US" b="1" dirty="0"/>
              <a:t>(1 Peter 4:1-3), </a:t>
            </a:r>
            <a:r>
              <a:rPr lang="en-US" i="1" dirty="0"/>
              <a:t>“Therefore, since Christ suffered for us in the flesh, arm yourselves also with the same mind, for he who has suffered in the flesh has ceased from sin,</a:t>
            </a:r>
            <a:r>
              <a:rPr lang="en-US" i="1" baseline="30000" dirty="0"/>
              <a:t> 2</a:t>
            </a:r>
            <a:r>
              <a:rPr lang="en-US" i="1" dirty="0"/>
              <a:t> that he no longer should live the rest of his time in the flesh for the lusts of men, but for the will of God.</a:t>
            </a:r>
            <a:r>
              <a:rPr lang="en-US" i="1" baseline="30000" dirty="0"/>
              <a:t> 3</a:t>
            </a:r>
            <a:r>
              <a:rPr lang="en-US" i="1" dirty="0"/>
              <a:t> For we have spent enough of our past lifetime in doing the will of the Gentiles—when we walked in lewdness, lusts, drunkenness, revelries, drinking parties, and abominable idolatries.”</a:t>
            </a:r>
          </a:p>
          <a:p>
            <a:pPr marL="642795" lvl="1" indent="-175308">
              <a:buFont typeface="Arial" panose="020B0604020202020204" pitchFamily="34" charset="0"/>
              <a:buChar char="•"/>
            </a:pPr>
            <a:r>
              <a:rPr lang="en-US" dirty="0"/>
              <a:t>Characterized here as the type of thing the Gentiles did (with other immoral things).</a:t>
            </a:r>
          </a:p>
          <a:p>
            <a:pPr marL="642795" lvl="1" indent="-175308">
              <a:buFont typeface="Arial" panose="020B0604020202020204" pitchFamily="34" charset="0"/>
              <a:buChar char="•"/>
            </a:pPr>
            <a:r>
              <a:rPr lang="en-US" i="1" dirty="0"/>
              <a:t>“the same flood of dissipation” </a:t>
            </a:r>
            <a:r>
              <a:rPr lang="en-US" dirty="0"/>
              <a:t>(4)</a:t>
            </a:r>
          </a:p>
          <a:p>
            <a:pPr marL="642795" lvl="1" indent="-175308">
              <a:buFont typeface="Arial" panose="020B0604020202020204" pitchFamily="34" charset="0"/>
              <a:buChar char="•"/>
            </a:pPr>
            <a:r>
              <a:rPr lang="en-US" dirty="0"/>
              <a:t>Beneath the proper character and demeanor of the child of God</a:t>
            </a:r>
          </a:p>
        </p:txBody>
      </p:sp>
      <p:sp>
        <p:nvSpPr>
          <p:cNvPr id="4" name="Slide Number Placeholder 3"/>
          <p:cNvSpPr>
            <a:spLocks noGrp="1"/>
          </p:cNvSpPr>
          <p:nvPr>
            <p:ph type="sldNum" sz="quarter" idx="10"/>
          </p:nvPr>
        </p:nvSpPr>
        <p:spPr/>
        <p:txBody>
          <a:bodyPr/>
          <a:lstStyle/>
          <a:p>
            <a:fld id="{238B8FA9-0D34-485B-ABD4-5D258D4B78C8}" type="slidenum">
              <a:rPr lang="en-US" smtClean="0"/>
              <a:t>4</a:t>
            </a:fld>
            <a:endParaRPr lang="en-US"/>
          </a:p>
        </p:txBody>
      </p:sp>
    </p:spTree>
    <p:extLst>
      <p:ext uri="{BB962C8B-B14F-4D97-AF65-F5344CB8AC3E}">
        <p14:creationId xmlns:p14="http://schemas.microsoft.com/office/powerpoint/2010/main" val="2354925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about modesty stirs the immodest ones.</a:t>
            </a:r>
          </a:p>
          <a:p>
            <a:r>
              <a:rPr lang="en-US" b="1" dirty="0"/>
              <a:t>(1 Timothy 2:9-10),</a:t>
            </a:r>
            <a:r>
              <a:rPr lang="en-US" dirty="0"/>
              <a:t> </a:t>
            </a:r>
            <a:r>
              <a:rPr lang="en-US" i="1" dirty="0"/>
              <a:t>“in like manner also, that the women adorn themselves in modest apparel, with propriety and moderation, not with braided hair or gold or pearls or costly clothing,</a:t>
            </a:r>
            <a:r>
              <a:rPr lang="en-US" i="1" baseline="30000" dirty="0"/>
              <a:t> 10</a:t>
            </a:r>
            <a:r>
              <a:rPr lang="en-US" i="1" dirty="0"/>
              <a:t> but, which is proper for women professing godliness, with good works.”</a:t>
            </a:r>
          </a:p>
          <a:p>
            <a:pPr marL="642795" lvl="1" indent="-175308">
              <a:buFont typeface="Arial" panose="020B0604020202020204" pitchFamily="34" charset="0"/>
              <a:buChar char="•"/>
            </a:pPr>
            <a:r>
              <a:rPr lang="en-US" b="1" dirty="0"/>
              <a:t>Note:  </a:t>
            </a:r>
            <a:r>
              <a:rPr lang="en-US" dirty="0"/>
              <a:t>In this place, Paul’s call for modest dress (though it would be immodest to dress lasciviously, and uncover nakedness) is centered in that which is ostentatious.  Designed to bring attention to self, rather than that which is proper and moderate.</a:t>
            </a:r>
          </a:p>
        </p:txBody>
      </p:sp>
      <p:sp>
        <p:nvSpPr>
          <p:cNvPr id="4" name="Slide Number Placeholder 3"/>
          <p:cNvSpPr>
            <a:spLocks noGrp="1"/>
          </p:cNvSpPr>
          <p:nvPr>
            <p:ph type="sldNum" sz="quarter" idx="10"/>
          </p:nvPr>
        </p:nvSpPr>
        <p:spPr/>
        <p:txBody>
          <a:bodyPr/>
          <a:lstStyle/>
          <a:p>
            <a:fld id="{238B8FA9-0D34-485B-ABD4-5D258D4B78C8}" type="slidenum">
              <a:rPr lang="en-US" smtClean="0"/>
              <a:t>5</a:t>
            </a:fld>
            <a:endParaRPr lang="en-US"/>
          </a:p>
        </p:txBody>
      </p:sp>
    </p:spTree>
    <p:extLst>
      <p:ext uri="{BB962C8B-B14F-4D97-AF65-F5344CB8AC3E}">
        <p14:creationId xmlns:p14="http://schemas.microsoft.com/office/powerpoint/2010/main" val="4208024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about attendance stirs those unfaithful in attendance.</a:t>
            </a:r>
          </a:p>
          <a:p>
            <a:r>
              <a:rPr lang="en-US" b="1" dirty="0"/>
              <a:t>(Hebrews 10:24-25), </a:t>
            </a:r>
            <a:r>
              <a:rPr lang="en-US" i="1" dirty="0"/>
              <a:t>“And let us consider one another in order to stir up love and good works,</a:t>
            </a:r>
            <a:r>
              <a:rPr lang="en-US" i="1" baseline="30000" dirty="0"/>
              <a:t> 25</a:t>
            </a:r>
            <a:r>
              <a:rPr lang="en-US" i="1" dirty="0"/>
              <a:t> not forsaking the assembling of ourselves together, as is the manner of some, but exhorting one another, and so much the more as you see the Day approaching.”</a:t>
            </a:r>
          </a:p>
        </p:txBody>
      </p:sp>
      <p:sp>
        <p:nvSpPr>
          <p:cNvPr id="4" name="Slide Number Placeholder 3"/>
          <p:cNvSpPr>
            <a:spLocks noGrp="1"/>
          </p:cNvSpPr>
          <p:nvPr>
            <p:ph type="sldNum" sz="quarter" idx="10"/>
          </p:nvPr>
        </p:nvSpPr>
        <p:spPr/>
        <p:txBody>
          <a:bodyPr/>
          <a:lstStyle/>
          <a:p>
            <a:fld id="{238B8FA9-0D34-485B-ABD4-5D258D4B78C8}" type="slidenum">
              <a:rPr lang="en-US" smtClean="0"/>
              <a:t>6</a:t>
            </a:fld>
            <a:endParaRPr lang="en-US"/>
          </a:p>
        </p:txBody>
      </p:sp>
    </p:spTree>
    <p:extLst>
      <p:ext uri="{BB962C8B-B14F-4D97-AF65-F5344CB8AC3E}">
        <p14:creationId xmlns:p14="http://schemas.microsoft.com/office/powerpoint/2010/main" val="435848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about pure speech stirs the gossips.</a:t>
            </a:r>
          </a:p>
          <a:p>
            <a:r>
              <a:rPr lang="en-US" b="1" dirty="0"/>
              <a:t>(Ephesians 4:31-32), </a:t>
            </a:r>
            <a:r>
              <a:rPr lang="en-US" i="1" dirty="0"/>
              <a:t>“Let all bitterness, wrath, anger, clamor, and evil speaking be put away from you, with all malice.</a:t>
            </a:r>
            <a:r>
              <a:rPr lang="en-US" i="1" baseline="30000" dirty="0"/>
              <a:t> 32</a:t>
            </a:r>
            <a:r>
              <a:rPr lang="en-US" i="1" dirty="0"/>
              <a:t> And be kind to one another, tenderhearted, forgiving one another, even as God in Christ forgave you.”</a:t>
            </a:r>
          </a:p>
          <a:p>
            <a:pPr marL="642795" lvl="1" indent="-175308">
              <a:buFont typeface="Arial" panose="020B0604020202020204" pitchFamily="34" charset="0"/>
              <a:buChar char="•"/>
            </a:pPr>
            <a:r>
              <a:rPr lang="en-US" dirty="0"/>
              <a:t>This context, expressions lacking in kindness</a:t>
            </a:r>
          </a:p>
          <a:p>
            <a:pPr marL="642795" lvl="1" indent="-175308">
              <a:buFont typeface="Arial" panose="020B0604020202020204" pitchFamily="34" charset="0"/>
              <a:buChar char="•"/>
            </a:pPr>
            <a:r>
              <a:rPr lang="en-US" dirty="0"/>
              <a:t>But, profanity, innuendo, euphemisms, lies, etc. all condemned by God</a:t>
            </a:r>
          </a:p>
        </p:txBody>
      </p:sp>
      <p:sp>
        <p:nvSpPr>
          <p:cNvPr id="4" name="Slide Number Placeholder 3"/>
          <p:cNvSpPr>
            <a:spLocks noGrp="1"/>
          </p:cNvSpPr>
          <p:nvPr>
            <p:ph type="sldNum" sz="quarter" idx="10"/>
          </p:nvPr>
        </p:nvSpPr>
        <p:spPr/>
        <p:txBody>
          <a:bodyPr/>
          <a:lstStyle/>
          <a:p>
            <a:fld id="{238B8FA9-0D34-485B-ABD4-5D258D4B78C8}" type="slidenum">
              <a:rPr lang="en-US" smtClean="0"/>
              <a:t>7</a:t>
            </a:fld>
            <a:endParaRPr lang="en-US"/>
          </a:p>
        </p:txBody>
      </p:sp>
    </p:spTree>
    <p:extLst>
      <p:ext uri="{BB962C8B-B14F-4D97-AF65-F5344CB8AC3E}">
        <p14:creationId xmlns:p14="http://schemas.microsoft.com/office/powerpoint/2010/main" val="3860756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about zeal stirs those uncommitted.</a:t>
            </a:r>
          </a:p>
          <a:p>
            <a:r>
              <a:rPr lang="en-US" b="1" dirty="0"/>
              <a:t>(1 Corinthians 15:58), </a:t>
            </a:r>
            <a:r>
              <a:rPr lang="en-US" i="1" dirty="0"/>
              <a:t>“Therefore, my beloved brethren, be steadfast, immovable, always abounding in the work of the Lord, knowing that your labor is not in vain in the Lord.”</a:t>
            </a:r>
          </a:p>
          <a:p>
            <a:pPr marL="642795" lvl="1" indent="-175308">
              <a:buFont typeface="Arial" panose="020B0604020202020204" pitchFamily="34" charset="0"/>
              <a:buChar char="•"/>
            </a:pPr>
            <a:r>
              <a:rPr lang="en-US" dirty="0"/>
              <a:t>There is no place in the kingdom of God for the apathetic</a:t>
            </a:r>
          </a:p>
          <a:p>
            <a:r>
              <a:rPr lang="en-US" b="1" dirty="0"/>
              <a:t>(Revelation 3:15-16) [The lukewarm Laodiceans], </a:t>
            </a:r>
            <a:r>
              <a:rPr lang="en-US" i="1" dirty="0"/>
              <a:t>“I know your works, that you are neither cold nor hot. I could wish you were cold or hot.</a:t>
            </a:r>
            <a:r>
              <a:rPr lang="en-US" i="1" baseline="30000" dirty="0"/>
              <a:t> 16</a:t>
            </a:r>
            <a:r>
              <a:rPr lang="en-US" i="1" dirty="0"/>
              <a:t> So then, because you are lukewarm, and neither cold nor hot, I will vomit you out of My mouth.”</a:t>
            </a:r>
          </a:p>
        </p:txBody>
      </p:sp>
      <p:sp>
        <p:nvSpPr>
          <p:cNvPr id="4" name="Slide Number Placeholder 3"/>
          <p:cNvSpPr>
            <a:spLocks noGrp="1"/>
          </p:cNvSpPr>
          <p:nvPr>
            <p:ph type="sldNum" sz="quarter" idx="10"/>
          </p:nvPr>
        </p:nvSpPr>
        <p:spPr/>
        <p:txBody>
          <a:bodyPr/>
          <a:lstStyle/>
          <a:p>
            <a:fld id="{238B8FA9-0D34-485B-ABD4-5D258D4B78C8}" type="slidenum">
              <a:rPr lang="en-US" smtClean="0"/>
              <a:t>8</a:t>
            </a:fld>
            <a:endParaRPr lang="en-US"/>
          </a:p>
        </p:txBody>
      </p:sp>
    </p:spTree>
    <p:extLst>
      <p:ext uri="{BB962C8B-B14F-4D97-AF65-F5344CB8AC3E}">
        <p14:creationId xmlns:p14="http://schemas.microsoft.com/office/powerpoint/2010/main" val="1950739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about honesty stirs the cheats</a:t>
            </a:r>
          </a:p>
          <a:p>
            <a:r>
              <a:rPr lang="en-US" b="1" dirty="0"/>
              <a:t>(Ephesians 4:25), </a:t>
            </a:r>
            <a:r>
              <a:rPr lang="en-US" i="1" dirty="0"/>
              <a:t>“Therefore, putting away lying, “Let each one of you speak truth with his neighbor,” for we are members of one another.”</a:t>
            </a:r>
          </a:p>
          <a:p>
            <a:pPr marL="642795" lvl="1" indent="-175308">
              <a:buFont typeface="Arial" panose="020B0604020202020204" pitchFamily="34" charset="0"/>
              <a:buChar char="•"/>
            </a:pPr>
            <a:r>
              <a:rPr lang="en-US" dirty="0"/>
              <a:t>There is great temptation to lie to gain advantage</a:t>
            </a:r>
          </a:p>
          <a:p>
            <a:pPr marL="642795" lvl="1" indent="-175308">
              <a:buFont typeface="Arial" panose="020B0604020202020204" pitchFamily="34" charset="0"/>
              <a:buChar char="•"/>
            </a:pPr>
            <a:r>
              <a:rPr lang="en-US" dirty="0"/>
              <a:t>No one likes to be reminded of their failures in this area</a:t>
            </a:r>
          </a:p>
        </p:txBody>
      </p:sp>
      <p:sp>
        <p:nvSpPr>
          <p:cNvPr id="4" name="Slide Number Placeholder 3"/>
          <p:cNvSpPr>
            <a:spLocks noGrp="1"/>
          </p:cNvSpPr>
          <p:nvPr>
            <p:ph type="sldNum" sz="quarter" idx="10"/>
          </p:nvPr>
        </p:nvSpPr>
        <p:spPr/>
        <p:txBody>
          <a:bodyPr/>
          <a:lstStyle/>
          <a:p>
            <a:fld id="{238B8FA9-0D34-485B-ABD4-5D258D4B78C8}" type="slidenum">
              <a:rPr lang="en-US" smtClean="0"/>
              <a:t>9</a:t>
            </a:fld>
            <a:endParaRPr lang="en-US"/>
          </a:p>
        </p:txBody>
      </p:sp>
    </p:spTree>
    <p:extLst>
      <p:ext uri="{BB962C8B-B14F-4D97-AF65-F5344CB8AC3E}">
        <p14:creationId xmlns:p14="http://schemas.microsoft.com/office/powerpoint/2010/main" val="180124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2A80-BCA4-4844-A90A-39C5F20A9B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8AD820-CC1A-4010-9A22-735449316E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96A94B-6478-4072-9702-10F997C21165}"/>
              </a:ext>
            </a:extLst>
          </p:cNvPr>
          <p:cNvSpPr>
            <a:spLocks noGrp="1"/>
          </p:cNvSpPr>
          <p:nvPr>
            <p:ph type="dt" sz="half" idx="10"/>
          </p:nvPr>
        </p:nvSpPr>
        <p:spPr/>
        <p:txBody>
          <a:bodyPr/>
          <a:lstStyle/>
          <a:p>
            <a:fld id="{B44B6787-A291-429A-BA54-42E4180F1F4F}" type="datetimeFigureOut">
              <a:rPr lang="en-US" smtClean="0"/>
              <a:t>12/17/2017</a:t>
            </a:fld>
            <a:endParaRPr lang="en-US"/>
          </a:p>
        </p:txBody>
      </p:sp>
      <p:sp>
        <p:nvSpPr>
          <p:cNvPr id="5" name="Footer Placeholder 4">
            <a:extLst>
              <a:ext uri="{FF2B5EF4-FFF2-40B4-BE49-F238E27FC236}">
                <a16:creationId xmlns:a16="http://schemas.microsoft.com/office/drawing/2014/main" id="{1F068BC7-D9E3-43DA-8CC8-F69BD5DBA8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8A67F2-25A5-4654-8795-34E2EC716E1D}"/>
              </a:ext>
            </a:extLst>
          </p:cNvPr>
          <p:cNvSpPr>
            <a:spLocks noGrp="1"/>
          </p:cNvSpPr>
          <p:nvPr>
            <p:ph type="sldNum" sz="quarter" idx="12"/>
          </p:nvPr>
        </p:nvSpPr>
        <p:spPr/>
        <p:txBody>
          <a:bodyPr/>
          <a:lstStyle/>
          <a:p>
            <a:fld id="{F4CC5B18-E432-4D16-B04D-6DD221B92705}" type="slidenum">
              <a:rPr lang="en-US" smtClean="0"/>
              <a:t>‹#›</a:t>
            </a:fld>
            <a:endParaRPr lang="en-US"/>
          </a:p>
        </p:txBody>
      </p:sp>
    </p:spTree>
    <p:extLst>
      <p:ext uri="{BB962C8B-B14F-4D97-AF65-F5344CB8AC3E}">
        <p14:creationId xmlns:p14="http://schemas.microsoft.com/office/powerpoint/2010/main" val="128972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7B872-5D6C-4899-95E6-F7A1A3FB68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28844C-1BF5-495A-9D1C-7613522EB6F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A7622-DFC4-4153-9C20-DCC0D17E1479}"/>
              </a:ext>
            </a:extLst>
          </p:cNvPr>
          <p:cNvSpPr>
            <a:spLocks noGrp="1"/>
          </p:cNvSpPr>
          <p:nvPr>
            <p:ph type="dt" sz="half" idx="10"/>
          </p:nvPr>
        </p:nvSpPr>
        <p:spPr/>
        <p:txBody>
          <a:bodyPr/>
          <a:lstStyle/>
          <a:p>
            <a:fld id="{B44B6787-A291-429A-BA54-42E4180F1F4F}" type="datetimeFigureOut">
              <a:rPr lang="en-US" smtClean="0"/>
              <a:t>12/17/2017</a:t>
            </a:fld>
            <a:endParaRPr lang="en-US"/>
          </a:p>
        </p:txBody>
      </p:sp>
      <p:sp>
        <p:nvSpPr>
          <p:cNvPr id="5" name="Footer Placeholder 4">
            <a:extLst>
              <a:ext uri="{FF2B5EF4-FFF2-40B4-BE49-F238E27FC236}">
                <a16:creationId xmlns:a16="http://schemas.microsoft.com/office/drawing/2014/main" id="{DF784C5E-CA1D-4894-BDCC-DD78BDF23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9C8DD-3253-4F3D-9C26-6D8E07E4FF0C}"/>
              </a:ext>
            </a:extLst>
          </p:cNvPr>
          <p:cNvSpPr>
            <a:spLocks noGrp="1"/>
          </p:cNvSpPr>
          <p:nvPr>
            <p:ph type="sldNum" sz="quarter" idx="12"/>
          </p:nvPr>
        </p:nvSpPr>
        <p:spPr/>
        <p:txBody>
          <a:bodyPr/>
          <a:lstStyle/>
          <a:p>
            <a:fld id="{F4CC5B18-E432-4D16-B04D-6DD221B92705}" type="slidenum">
              <a:rPr lang="en-US" smtClean="0"/>
              <a:t>‹#›</a:t>
            </a:fld>
            <a:endParaRPr lang="en-US"/>
          </a:p>
        </p:txBody>
      </p:sp>
    </p:spTree>
    <p:extLst>
      <p:ext uri="{BB962C8B-B14F-4D97-AF65-F5344CB8AC3E}">
        <p14:creationId xmlns:p14="http://schemas.microsoft.com/office/powerpoint/2010/main" val="44508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4E25E1-1EC7-4B86-B530-97BFFD3E9A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D00EB9-810C-4841-BB1E-40DB9FE26A9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BD30B-3D22-492E-B6CF-9B13540BEF80}"/>
              </a:ext>
            </a:extLst>
          </p:cNvPr>
          <p:cNvSpPr>
            <a:spLocks noGrp="1"/>
          </p:cNvSpPr>
          <p:nvPr>
            <p:ph type="dt" sz="half" idx="10"/>
          </p:nvPr>
        </p:nvSpPr>
        <p:spPr/>
        <p:txBody>
          <a:bodyPr/>
          <a:lstStyle/>
          <a:p>
            <a:fld id="{B44B6787-A291-429A-BA54-42E4180F1F4F}" type="datetimeFigureOut">
              <a:rPr lang="en-US" smtClean="0"/>
              <a:t>12/17/2017</a:t>
            </a:fld>
            <a:endParaRPr lang="en-US"/>
          </a:p>
        </p:txBody>
      </p:sp>
      <p:sp>
        <p:nvSpPr>
          <p:cNvPr id="5" name="Footer Placeholder 4">
            <a:extLst>
              <a:ext uri="{FF2B5EF4-FFF2-40B4-BE49-F238E27FC236}">
                <a16:creationId xmlns:a16="http://schemas.microsoft.com/office/drawing/2014/main" id="{552CEE3D-67E0-4F21-8EFD-F800CA668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FB4BA-78D0-469F-9516-E2D2A025B1E8}"/>
              </a:ext>
            </a:extLst>
          </p:cNvPr>
          <p:cNvSpPr>
            <a:spLocks noGrp="1"/>
          </p:cNvSpPr>
          <p:nvPr>
            <p:ph type="sldNum" sz="quarter" idx="12"/>
          </p:nvPr>
        </p:nvSpPr>
        <p:spPr/>
        <p:txBody>
          <a:bodyPr/>
          <a:lstStyle/>
          <a:p>
            <a:fld id="{F4CC5B18-E432-4D16-B04D-6DD221B92705}" type="slidenum">
              <a:rPr lang="en-US" smtClean="0"/>
              <a:t>‹#›</a:t>
            </a:fld>
            <a:endParaRPr lang="en-US"/>
          </a:p>
        </p:txBody>
      </p:sp>
    </p:spTree>
    <p:extLst>
      <p:ext uri="{BB962C8B-B14F-4D97-AF65-F5344CB8AC3E}">
        <p14:creationId xmlns:p14="http://schemas.microsoft.com/office/powerpoint/2010/main" val="2172163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D11C6-B498-42A3-A135-B0EFD8D86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8716DD-2F37-43E6-8815-E67C4ED40F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7CEF6-1A4A-4D0A-B042-01857537D5B6}"/>
              </a:ext>
            </a:extLst>
          </p:cNvPr>
          <p:cNvSpPr>
            <a:spLocks noGrp="1"/>
          </p:cNvSpPr>
          <p:nvPr>
            <p:ph type="dt" sz="half" idx="10"/>
          </p:nvPr>
        </p:nvSpPr>
        <p:spPr/>
        <p:txBody>
          <a:bodyPr/>
          <a:lstStyle/>
          <a:p>
            <a:fld id="{B44B6787-A291-429A-BA54-42E4180F1F4F}" type="datetimeFigureOut">
              <a:rPr lang="en-US" smtClean="0"/>
              <a:t>12/17/2017</a:t>
            </a:fld>
            <a:endParaRPr lang="en-US"/>
          </a:p>
        </p:txBody>
      </p:sp>
      <p:sp>
        <p:nvSpPr>
          <p:cNvPr id="5" name="Footer Placeholder 4">
            <a:extLst>
              <a:ext uri="{FF2B5EF4-FFF2-40B4-BE49-F238E27FC236}">
                <a16:creationId xmlns:a16="http://schemas.microsoft.com/office/drawing/2014/main" id="{182551BE-3026-4D54-A104-A1A87825C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098B61-8485-493B-B6EF-F54EB5154700}"/>
              </a:ext>
            </a:extLst>
          </p:cNvPr>
          <p:cNvSpPr>
            <a:spLocks noGrp="1"/>
          </p:cNvSpPr>
          <p:nvPr>
            <p:ph type="sldNum" sz="quarter" idx="12"/>
          </p:nvPr>
        </p:nvSpPr>
        <p:spPr/>
        <p:txBody>
          <a:bodyPr/>
          <a:lstStyle/>
          <a:p>
            <a:fld id="{F4CC5B18-E432-4D16-B04D-6DD221B92705}" type="slidenum">
              <a:rPr lang="en-US" smtClean="0"/>
              <a:t>‹#›</a:t>
            </a:fld>
            <a:endParaRPr lang="en-US"/>
          </a:p>
        </p:txBody>
      </p:sp>
    </p:spTree>
    <p:extLst>
      <p:ext uri="{BB962C8B-B14F-4D97-AF65-F5344CB8AC3E}">
        <p14:creationId xmlns:p14="http://schemas.microsoft.com/office/powerpoint/2010/main" val="2111162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5F0D5-1B26-4BE8-8C7B-EE1CF04DFC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FD4495-5FAC-4F10-9258-7262F4DC77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37689A6-50F4-48EF-8F41-2F97A0F84568}"/>
              </a:ext>
            </a:extLst>
          </p:cNvPr>
          <p:cNvSpPr>
            <a:spLocks noGrp="1"/>
          </p:cNvSpPr>
          <p:nvPr>
            <p:ph type="dt" sz="half" idx="10"/>
          </p:nvPr>
        </p:nvSpPr>
        <p:spPr/>
        <p:txBody>
          <a:bodyPr/>
          <a:lstStyle/>
          <a:p>
            <a:fld id="{B44B6787-A291-429A-BA54-42E4180F1F4F}" type="datetimeFigureOut">
              <a:rPr lang="en-US" smtClean="0"/>
              <a:t>12/17/2017</a:t>
            </a:fld>
            <a:endParaRPr lang="en-US"/>
          </a:p>
        </p:txBody>
      </p:sp>
      <p:sp>
        <p:nvSpPr>
          <p:cNvPr id="5" name="Footer Placeholder 4">
            <a:extLst>
              <a:ext uri="{FF2B5EF4-FFF2-40B4-BE49-F238E27FC236}">
                <a16:creationId xmlns:a16="http://schemas.microsoft.com/office/drawing/2014/main" id="{672CE2EC-379F-4288-A06F-67F343DA94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A97B0-6C19-4DCE-9CA2-672DEAC60D58}"/>
              </a:ext>
            </a:extLst>
          </p:cNvPr>
          <p:cNvSpPr>
            <a:spLocks noGrp="1"/>
          </p:cNvSpPr>
          <p:nvPr>
            <p:ph type="sldNum" sz="quarter" idx="12"/>
          </p:nvPr>
        </p:nvSpPr>
        <p:spPr/>
        <p:txBody>
          <a:bodyPr/>
          <a:lstStyle/>
          <a:p>
            <a:fld id="{F4CC5B18-E432-4D16-B04D-6DD221B92705}" type="slidenum">
              <a:rPr lang="en-US" smtClean="0"/>
              <a:t>‹#›</a:t>
            </a:fld>
            <a:endParaRPr lang="en-US"/>
          </a:p>
        </p:txBody>
      </p:sp>
    </p:spTree>
    <p:extLst>
      <p:ext uri="{BB962C8B-B14F-4D97-AF65-F5344CB8AC3E}">
        <p14:creationId xmlns:p14="http://schemas.microsoft.com/office/powerpoint/2010/main" val="348818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E3CAB-11FF-40F7-9263-8690C0B8D4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2D8F51-987B-4929-AC90-F3277D07443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4EF8FA-01D6-4936-9191-1522671245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CCACB5-3BB0-4FAE-879D-6E53DE576A97}"/>
              </a:ext>
            </a:extLst>
          </p:cNvPr>
          <p:cNvSpPr>
            <a:spLocks noGrp="1"/>
          </p:cNvSpPr>
          <p:nvPr>
            <p:ph type="dt" sz="half" idx="10"/>
          </p:nvPr>
        </p:nvSpPr>
        <p:spPr/>
        <p:txBody>
          <a:bodyPr/>
          <a:lstStyle/>
          <a:p>
            <a:fld id="{B44B6787-A291-429A-BA54-42E4180F1F4F}" type="datetimeFigureOut">
              <a:rPr lang="en-US" smtClean="0"/>
              <a:t>12/17/2017</a:t>
            </a:fld>
            <a:endParaRPr lang="en-US"/>
          </a:p>
        </p:txBody>
      </p:sp>
      <p:sp>
        <p:nvSpPr>
          <p:cNvPr id="6" name="Footer Placeholder 5">
            <a:extLst>
              <a:ext uri="{FF2B5EF4-FFF2-40B4-BE49-F238E27FC236}">
                <a16:creationId xmlns:a16="http://schemas.microsoft.com/office/drawing/2014/main" id="{E2FAFF83-FFF3-445A-9074-5E61833C7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D4B298-CFD9-4CDE-B270-0D9C1CC7A08B}"/>
              </a:ext>
            </a:extLst>
          </p:cNvPr>
          <p:cNvSpPr>
            <a:spLocks noGrp="1"/>
          </p:cNvSpPr>
          <p:nvPr>
            <p:ph type="sldNum" sz="quarter" idx="12"/>
          </p:nvPr>
        </p:nvSpPr>
        <p:spPr/>
        <p:txBody>
          <a:bodyPr/>
          <a:lstStyle/>
          <a:p>
            <a:fld id="{F4CC5B18-E432-4D16-B04D-6DD221B92705}" type="slidenum">
              <a:rPr lang="en-US" smtClean="0"/>
              <a:t>‹#›</a:t>
            </a:fld>
            <a:endParaRPr lang="en-US"/>
          </a:p>
        </p:txBody>
      </p:sp>
    </p:spTree>
    <p:extLst>
      <p:ext uri="{BB962C8B-B14F-4D97-AF65-F5344CB8AC3E}">
        <p14:creationId xmlns:p14="http://schemas.microsoft.com/office/powerpoint/2010/main" val="1271070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8D1C-9DCA-4F9A-A691-1218894FAA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D344F2-34E6-4E66-9D9C-36FD37ACCD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CFACE0-E0C1-40F2-9BE2-99C7537767E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BDEDF2-8600-40CE-8073-5283483F01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BD4624-4E54-41E1-9851-F05B900A54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73B17E-37C3-46FA-9F20-AABF00D378C2}"/>
              </a:ext>
            </a:extLst>
          </p:cNvPr>
          <p:cNvSpPr>
            <a:spLocks noGrp="1"/>
          </p:cNvSpPr>
          <p:nvPr>
            <p:ph type="dt" sz="half" idx="10"/>
          </p:nvPr>
        </p:nvSpPr>
        <p:spPr/>
        <p:txBody>
          <a:bodyPr/>
          <a:lstStyle/>
          <a:p>
            <a:fld id="{B44B6787-A291-429A-BA54-42E4180F1F4F}" type="datetimeFigureOut">
              <a:rPr lang="en-US" smtClean="0"/>
              <a:t>12/17/2017</a:t>
            </a:fld>
            <a:endParaRPr lang="en-US"/>
          </a:p>
        </p:txBody>
      </p:sp>
      <p:sp>
        <p:nvSpPr>
          <p:cNvPr id="8" name="Footer Placeholder 7">
            <a:extLst>
              <a:ext uri="{FF2B5EF4-FFF2-40B4-BE49-F238E27FC236}">
                <a16:creationId xmlns:a16="http://schemas.microsoft.com/office/drawing/2014/main" id="{B8539772-1CC8-4912-8EEC-33218850D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67AFF9-FC1C-4067-8397-09DF1B148AE2}"/>
              </a:ext>
            </a:extLst>
          </p:cNvPr>
          <p:cNvSpPr>
            <a:spLocks noGrp="1"/>
          </p:cNvSpPr>
          <p:nvPr>
            <p:ph type="sldNum" sz="quarter" idx="12"/>
          </p:nvPr>
        </p:nvSpPr>
        <p:spPr/>
        <p:txBody>
          <a:bodyPr/>
          <a:lstStyle/>
          <a:p>
            <a:fld id="{F4CC5B18-E432-4D16-B04D-6DD221B92705}" type="slidenum">
              <a:rPr lang="en-US" smtClean="0"/>
              <a:t>‹#›</a:t>
            </a:fld>
            <a:endParaRPr lang="en-US"/>
          </a:p>
        </p:txBody>
      </p:sp>
    </p:spTree>
    <p:extLst>
      <p:ext uri="{BB962C8B-B14F-4D97-AF65-F5344CB8AC3E}">
        <p14:creationId xmlns:p14="http://schemas.microsoft.com/office/powerpoint/2010/main" val="285556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44DDE-41EB-4D5F-94C3-43C83DFEEA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F3F511-D383-481A-A049-DF119FF9B126}"/>
              </a:ext>
            </a:extLst>
          </p:cNvPr>
          <p:cNvSpPr>
            <a:spLocks noGrp="1"/>
          </p:cNvSpPr>
          <p:nvPr>
            <p:ph type="dt" sz="half" idx="10"/>
          </p:nvPr>
        </p:nvSpPr>
        <p:spPr/>
        <p:txBody>
          <a:bodyPr/>
          <a:lstStyle/>
          <a:p>
            <a:fld id="{B44B6787-A291-429A-BA54-42E4180F1F4F}" type="datetimeFigureOut">
              <a:rPr lang="en-US" smtClean="0"/>
              <a:t>12/17/2017</a:t>
            </a:fld>
            <a:endParaRPr lang="en-US"/>
          </a:p>
        </p:txBody>
      </p:sp>
      <p:sp>
        <p:nvSpPr>
          <p:cNvPr id="4" name="Footer Placeholder 3">
            <a:extLst>
              <a:ext uri="{FF2B5EF4-FFF2-40B4-BE49-F238E27FC236}">
                <a16:creationId xmlns:a16="http://schemas.microsoft.com/office/drawing/2014/main" id="{FBE97C42-F9E4-42DF-8D40-D8E94EF774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417B47-CF81-4587-B3CB-74E0F25C8C39}"/>
              </a:ext>
            </a:extLst>
          </p:cNvPr>
          <p:cNvSpPr>
            <a:spLocks noGrp="1"/>
          </p:cNvSpPr>
          <p:nvPr>
            <p:ph type="sldNum" sz="quarter" idx="12"/>
          </p:nvPr>
        </p:nvSpPr>
        <p:spPr/>
        <p:txBody>
          <a:bodyPr/>
          <a:lstStyle/>
          <a:p>
            <a:fld id="{F4CC5B18-E432-4D16-B04D-6DD221B92705}" type="slidenum">
              <a:rPr lang="en-US" smtClean="0"/>
              <a:t>‹#›</a:t>
            </a:fld>
            <a:endParaRPr lang="en-US"/>
          </a:p>
        </p:txBody>
      </p:sp>
    </p:spTree>
    <p:extLst>
      <p:ext uri="{BB962C8B-B14F-4D97-AF65-F5344CB8AC3E}">
        <p14:creationId xmlns:p14="http://schemas.microsoft.com/office/powerpoint/2010/main" val="116843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7CBBC9-14F5-4DD3-881C-CC2A8F204A4F}"/>
              </a:ext>
            </a:extLst>
          </p:cNvPr>
          <p:cNvSpPr>
            <a:spLocks noGrp="1"/>
          </p:cNvSpPr>
          <p:nvPr>
            <p:ph type="dt" sz="half" idx="10"/>
          </p:nvPr>
        </p:nvSpPr>
        <p:spPr/>
        <p:txBody>
          <a:bodyPr/>
          <a:lstStyle/>
          <a:p>
            <a:fld id="{B44B6787-A291-429A-BA54-42E4180F1F4F}" type="datetimeFigureOut">
              <a:rPr lang="en-US" smtClean="0"/>
              <a:t>12/17/2017</a:t>
            </a:fld>
            <a:endParaRPr lang="en-US"/>
          </a:p>
        </p:txBody>
      </p:sp>
      <p:sp>
        <p:nvSpPr>
          <p:cNvPr id="3" name="Footer Placeholder 2">
            <a:extLst>
              <a:ext uri="{FF2B5EF4-FFF2-40B4-BE49-F238E27FC236}">
                <a16:creationId xmlns:a16="http://schemas.microsoft.com/office/drawing/2014/main" id="{D43C360A-8E7F-476E-B747-BE4CFE545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B57251-43D6-4730-A4A7-D8A3A4E6F0C9}"/>
              </a:ext>
            </a:extLst>
          </p:cNvPr>
          <p:cNvSpPr>
            <a:spLocks noGrp="1"/>
          </p:cNvSpPr>
          <p:nvPr>
            <p:ph type="sldNum" sz="quarter" idx="12"/>
          </p:nvPr>
        </p:nvSpPr>
        <p:spPr/>
        <p:txBody>
          <a:bodyPr/>
          <a:lstStyle/>
          <a:p>
            <a:fld id="{F4CC5B18-E432-4D16-B04D-6DD221B92705}" type="slidenum">
              <a:rPr lang="en-US" smtClean="0"/>
              <a:t>‹#›</a:t>
            </a:fld>
            <a:endParaRPr lang="en-US"/>
          </a:p>
        </p:txBody>
      </p:sp>
    </p:spTree>
    <p:extLst>
      <p:ext uri="{BB962C8B-B14F-4D97-AF65-F5344CB8AC3E}">
        <p14:creationId xmlns:p14="http://schemas.microsoft.com/office/powerpoint/2010/main" val="2202756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183FE-74F5-410F-A4FD-59A9BEF8FC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42352D-B9A0-496E-B8FA-F24B3650BA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7CF137-CE02-47E1-8E43-3EAB6BE26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756BFE-A9DD-4529-A2DA-A319421682C4}"/>
              </a:ext>
            </a:extLst>
          </p:cNvPr>
          <p:cNvSpPr>
            <a:spLocks noGrp="1"/>
          </p:cNvSpPr>
          <p:nvPr>
            <p:ph type="dt" sz="half" idx="10"/>
          </p:nvPr>
        </p:nvSpPr>
        <p:spPr/>
        <p:txBody>
          <a:bodyPr/>
          <a:lstStyle/>
          <a:p>
            <a:fld id="{B44B6787-A291-429A-BA54-42E4180F1F4F}" type="datetimeFigureOut">
              <a:rPr lang="en-US" smtClean="0"/>
              <a:t>12/17/2017</a:t>
            </a:fld>
            <a:endParaRPr lang="en-US"/>
          </a:p>
        </p:txBody>
      </p:sp>
      <p:sp>
        <p:nvSpPr>
          <p:cNvPr id="6" name="Footer Placeholder 5">
            <a:extLst>
              <a:ext uri="{FF2B5EF4-FFF2-40B4-BE49-F238E27FC236}">
                <a16:creationId xmlns:a16="http://schemas.microsoft.com/office/drawing/2014/main" id="{9A75774E-DDA9-49A3-B2A9-CDD8848C6B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704713-5952-4C06-B0AB-79787A348D65}"/>
              </a:ext>
            </a:extLst>
          </p:cNvPr>
          <p:cNvSpPr>
            <a:spLocks noGrp="1"/>
          </p:cNvSpPr>
          <p:nvPr>
            <p:ph type="sldNum" sz="quarter" idx="12"/>
          </p:nvPr>
        </p:nvSpPr>
        <p:spPr/>
        <p:txBody>
          <a:bodyPr/>
          <a:lstStyle/>
          <a:p>
            <a:fld id="{F4CC5B18-E432-4D16-B04D-6DD221B92705}" type="slidenum">
              <a:rPr lang="en-US" smtClean="0"/>
              <a:t>‹#›</a:t>
            </a:fld>
            <a:endParaRPr lang="en-US"/>
          </a:p>
        </p:txBody>
      </p:sp>
    </p:spTree>
    <p:extLst>
      <p:ext uri="{BB962C8B-B14F-4D97-AF65-F5344CB8AC3E}">
        <p14:creationId xmlns:p14="http://schemas.microsoft.com/office/powerpoint/2010/main" val="2132909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9E39A-62A2-48F6-B51E-02E722F475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A33761-5B7E-41C3-93FF-C0CFE11BF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40199C-3A32-4C3F-814E-7F0DDEFD7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E51C91-8FC4-49E7-AD82-8703E45E9454}"/>
              </a:ext>
            </a:extLst>
          </p:cNvPr>
          <p:cNvSpPr>
            <a:spLocks noGrp="1"/>
          </p:cNvSpPr>
          <p:nvPr>
            <p:ph type="dt" sz="half" idx="10"/>
          </p:nvPr>
        </p:nvSpPr>
        <p:spPr/>
        <p:txBody>
          <a:bodyPr/>
          <a:lstStyle/>
          <a:p>
            <a:fld id="{B44B6787-A291-429A-BA54-42E4180F1F4F}" type="datetimeFigureOut">
              <a:rPr lang="en-US" smtClean="0"/>
              <a:t>12/17/2017</a:t>
            </a:fld>
            <a:endParaRPr lang="en-US"/>
          </a:p>
        </p:txBody>
      </p:sp>
      <p:sp>
        <p:nvSpPr>
          <p:cNvPr id="6" name="Footer Placeholder 5">
            <a:extLst>
              <a:ext uri="{FF2B5EF4-FFF2-40B4-BE49-F238E27FC236}">
                <a16:creationId xmlns:a16="http://schemas.microsoft.com/office/drawing/2014/main" id="{74AAAEE5-065F-49FC-BA79-EB71A7B11B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3315-68C0-4CD7-937F-D6961A20ABC6}"/>
              </a:ext>
            </a:extLst>
          </p:cNvPr>
          <p:cNvSpPr>
            <a:spLocks noGrp="1"/>
          </p:cNvSpPr>
          <p:nvPr>
            <p:ph type="sldNum" sz="quarter" idx="12"/>
          </p:nvPr>
        </p:nvSpPr>
        <p:spPr/>
        <p:txBody>
          <a:bodyPr/>
          <a:lstStyle/>
          <a:p>
            <a:fld id="{F4CC5B18-E432-4D16-B04D-6DD221B92705}" type="slidenum">
              <a:rPr lang="en-US" smtClean="0"/>
              <a:t>‹#›</a:t>
            </a:fld>
            <a:endParaRPr lang="en-US"/>
          </a:p>
        </p:txBody>
      </p:sp>
    </p:spTree>
    <p:extLst>
      <p:ext uri="{BB962C8B-B14F-4D97-AF65-F5344CB8AC3E}">
        <p14:creationId xmlns:p14="http://schemas.microsoft.com/office/powerpoint/2010/main" val="2835112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77E3B4-7ABF-4EF9-B8CE-1720403B28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669355-7311-45DF-80DC-E15E0BE7E1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2413C-654F-4D2D-BFCA-90574596E8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B6787-A291-429A-BA54-42E4180F1F4F}" type="datetimeFigureOut">
              <a:rPr lang="en-US" smtClean="0"/>
              <a:t>12/17/2017</a:t>
            </a:fld>
            <a:endParaRPr lang="en-US"/>
          </a:p>
        </p:txBody>
      </p:sp>
      <p:sp>
        <p:nvSpPr>
          <p:cNvPr id="5" name="Footer Placeholder 4">
            <a:extLst>
              <a:ext uri="{FF2B5EF4-FFF2-40B4-BE49-F238E27FC236}">
                <a16:creationId xmlns:a16="http://schemas.microsoft.com/office/drawing/2014/main" id="{B766F347-307E-4DC4-B280-A99CE7768B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703C86-44F8-444F-A5FA-C9585B046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C5B18-E432-4D16-B04D-6DD221B92705}" type="slidenum">
              <a:rPr lang="en-US" smtClean="0"/>
              <a:t>‹#›</a:t>
            </a:fld>
            <a:endParaRPr lang="en-US"/>
          </a:p>
        </p:txBody>
      </p:sp>
    </p:spTree>
    <p:extLst>
      <p:ext uri="{BB962C8B-B14F-4D97-AF65-F5344CB8AC3E}">
        <p14:creationId xmlns:p14="http://schemas.microsoft.com/office/powerpoint/2010/main" val="4011809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B3AF03-E7A8-4EDA-AD07-79410778F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E6E72D-80E4-473C-84B0-710A89E0C6BE}"/>
              </a:ext>
            </a:extLst>
          </p:cNvPr>
          <p:cNvSpPr>
            <a:spLocks noGrp="1"/>
          </p:cNvSpPr>
          <p:nvPr>
            <p:ph type="ctrTitle"/>
          </p:nvPr>
        </p:nvSpPr>
        <p:spPr>
          <a:xfrm rot="20335861">
            <a:off x="267955" y="902358"/>
            <a:ext cx="4822806" cy="2387600"/>
          </a:xfrm>
        </p:spPr>
        <p:txBody>
          <a:bodyPr>
            <a:noAutofit/>
          </a:bodyPr>
          <a:lstStyle/>
          <a:p>
            <a:r>
              <a:rPr lang="en-US" sz="8800" dirty="0">
                <a:latin typeface="Arial Black" panose="020B0A04020102020204" pitchFamily="34" charset="0"/>
              </a:rPr>
              <a:t>sharing</a:t>
            </a:r>
            <a:br>
              <a:rPr lang="en-US" sz="8800" dirty="0">
                <a:latin typeface="Arial Black" panose="020B0A04020102020204" pitchFamily="34" charset="0"/>
              </a:rPr>
            </a:br>
            <a:r>
              <a:rPr lang="en-US" sz="8800" dirty="0">
                <a:latin typeface="Arial Black" panose="020B0A04020102020204" pitchFamily="34" charset="0"/>
              </a:rPr>
              <a:t>the</a:t>
            </a:r>
          </a:p>
        </p:txBody>
      </p:sp>
      <p:sp>
        <p:nvSpPr>
          <p:cNvPr id="3" name="Subtitle 2">
            <a:extLst>
              <a:ext uri="{FF2B5EF4-FFF2-40B4-BE49-F238E27FC236}">
                <a16:creationId xmlns:a16="http://schemas.microsoft.com/office/drawing/2014/main" id="{528EC5A8-2484-42C2-85EB-3FAF77CF2F6D}"/>
              </a:ext>
            </a:extLst>
          </p:cNvPr>
          <p:cNvSpPr>
            <a:spLocks noGrp="1"/>
          </p:cNvSpPr>
          <p:nvPr>
            <p:ph type="subTitle" idx="1"/>
          </p:nvPr>
        </p:nvSpPr>
        <p:spPr>
          <a:xfrm>
            <a:off x="6833287" y="751113"/>
            <a:ext cx="4678356" cy="5404757"/>
          </a:xfrm>
        </p:spPr>
        <p:txBody>
          <a:bodyPr>
            <a:normAutofit/>
          </a:bodyPr>
          <a:lstStyle/>
          <a:p>
            <a:r>
              <a:rPr lang="en-US" sz="4800" b="1" dirty="0"/>
              <a:t>The Christian work of declaring</a:t>
            </a:r>
          </a:p>
          <a:p>
            <a:r>
              <a:rPr lang="en-US" sz="4800" b="1" i="1" dirty="0"/>
              <a:t>“the whole counsel of God”</a:t>
            </a:r>
          </a:p>
          <a:p>
            <a:r>
              <a:rPr lang="en-US" sz="4800" b="1" dirty="0"/>
              <a:t>(cf. Acts 20:27)</a:t>
            </a:r>
          </a:p>
        </p:txBody>
      </p:sp>
    </p:spTree>
    <p:extLst>
      <p:ext uri="{BB962C8B-B14F-4D97-AF65-F5344CB8AC3E}">
        <p14:creationId xmlns:p14="http://schemas.microsoft.com/office/powerpoint/2010/main" val="117618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B3AF03-E7A8-4EDA-AD07-79410778F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E6E72D-80E4-473C-84B0-710A89E0C6BE}"/>
              </a:ext>
            </a:extLst>
          </p:cNvPr>
          <p:cNvSpPr>
            <a:spLocks noGrp="1"/>
          </p:cNvSpPr>
          <p:nvPr>
            <p:ph type="ctrTitle"/>
          </p:nvPr>
        </p:nvSpPr>
        <p:spPr>
          <a:xfrm rot="20335861">
            <a:off x="267955" y="902358"/>
            <a:ext cx="4822806" cy="2387600"/>
          </a:xfrm>
        </p:spPr>
        <p:txBody>
          <a:bodyPr>
            <a:noAutofit/>
          </a:bodyPr>
          <a:lstStyle/>
          <a:p>
            <a:r>
              <a:rPr lang="en-US" sz="8800" dirty="0">
                <a:latin typeface="Arial Black" panose="020B0A04020102020204" pitchFamily="34" charset="0"/>
              </a:rPr>
              <a:t>sharing</a:t>
            </a:r>
            <a:br>
              <a:rPr lang="en-US" sz="8800" dirty="0">
                <a:latin typeface="Arial Black" panose="020B0A04020102020204" pitchFamily="34" charset="0"/>
              </a:rPr>
            </a:br>
            <a:r>
              <a:rPr lang="en-US" sz="8800" dirty="0">
                <a:latin typeface="Arial Black" panose="020B0A04020102020204" pitchFamily="34" charset="0"/>
              </a:rPr>
              <a:t>the</a:t>
            </a:r>
          </a:p>
        </p:txBody>
      </p:sp>
      <p:sp>
        <p:nvSpPr>
          <p:cNvPr id="3" name="Subtitle 2">
            <a:extLst>
              <a:ext uri="{FF2B5EF4-FFF2-40B4-BE49-F238E27FC236}">
                <a16:creationId xmlns:a16="http://schemas.microsoft.com/office/drawing/2014/main" id="{528EC5A8-2484-42C2-85EB-3FAF77CF2F6D}"/>
              </a:ext>
            </a:extLst>
          </p:cNvPr>
          <p:cNvSpPr>
            <a:spLocks noGrp="1"/>
          </p:cNvSpPr>
          <p:nvPr>
            <p:ph type="subTitle" idx="1"/>
          </p:nvPr>
        </p:nvSpPr>
        <p:spPr>
          <a:xfrm>
            <a:off x="6365198" y="751113"/>
            <a:ext cx="5473016" cy="5404757"/>
          </a:xfrm>
        </p:spPr>
        <p:txBody>
          <a:bodyPr>
            <a:normAutofit/>
          </a:bodyPr>
          <a:lstStyle/>
          <a:p>
            <a:r>
              <a:rPr lang="en-US" sz="4800" b="1" dirty="0"/>
              <a:t>Talking about</a:t>
            </a:r>
            <a:br>
              <a:rPr lang="en-US" sz="4800" b="1" dirty="0"/>
            </a:br>
            <a:r>
              <a:rPr lang="en-US" sz="4800" b="1" dirty="0"/>
              <a:t>and against SIN</a:t>
            </a:r>
          </a:p>
          <a:p>
            <a:r>
              <a:rPr lang="en-US" sz="4800" b="1" dirty="0"/>
              <a:t>(Isaiah 59:1-2)</a:t>
            </a:r>
          </a:p>
          <a:p>
            <a:endParaRPr lang="en-US" sz="4800" b="1" dirty="0"/>
          </a:p>
          <a:p>
            <a:r>
              <a:rPr lang="en-US" sz="4800" b="1" dirty="0"/>
              <a:t>Stirs the</a:t>
            </a:r>
          </a:p>
          <a:p>
            <a:r>
              <a:rPr lang="en-US" sz="4800" b="1" dirty="0"/>
              <a:t>Guilty</a:t>
            </a:r>
          </a:p>
        </p:txBody>
      </p:sp>
    </p:spTree>
    <p:extLst>
      <p:ext uri="{BB962C8B-B14F-4D97-AF65-F5344CB8AC3E}">
        <p14:creationId xmlns:p14="http://schemas.microsoft.com/office/powerpoint/2010/main" val="15424215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B3AF03-E7A8-4EDA-AD07-79410778F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E6E72D-80E4-473C-84B0-710A89E0C6BE}"/>
              </a:ext>
            </a:extLst>
          </p:cNvPr>
          <p:cNvSpPr>
            <a:spLocks noGrp="1"/>
          </p:cNvSpPr>
          <p:nvPr>
            <p:ph type="ctrTitle"/>
          </p:nvPr>
        </p:nvSpPr>
        <p:spPr>
          <a:xfrm rot="20335861">
            <a:off x="267955" y="902358"/>
            <a:ext cx="4822806" cy="2387600"/>
          </a:xfrm>
        </p:spPr>
        <p:txBody>
          <a:bodyPr>
            <a:noAutofit/>
          </a:bodyPr>
          <a:lstStyle/>
          <a:p>
            <a:r>
              <a:rPr lang="en-US" sz="8800" dirty="0">
                <a:latin typeface="Arial Black" panose="020B0A04020102020204" pitchFamily="34" charset="0"/>
              </a:rPr>
              <a:t>sharing</a:t>
            </a:r>
            <a:br>
              <a:rPr lang="en-US" sz="8800" dirty="0">
                <a:latin typeface="Arial Black" panose="020B0A04020102020204" pitchFamily="34" charset="0"/>
              </a:rPr>
            </a:br>
            <a:r>
              <a:rPr lang="en-US" sz="8800" dirty="0">
                <a:latin typeface="Arial Black" panose="020B0A04020102020204" pitchFamily="34" charset="0"/>
              </a:rPr>
              <a:t>the</a:t>
            </a:r>
          </a:p>
        </p:txBody>
      </p:sp>
      <p:sp>
        <p:nvSpPr>
          <p:cNvPr id="3" name="Subtitle 2">
            <a:extLst>
              <a:ext uri="{FF2B5EF4-FFF2-40B4-BE49-F238E27FC236}">
                <a16:creationId xmlns:a16="http://schemas.microsoft.com/office/drawing/2014/main" id="{528EC5A8-2484-42C2-85EB-3FAF77CF2F6D}"/>
              </a:ext>
            </a:extLst>
          </p:cNvPr>
          <p:cNvSpPr>
            <a:spLocks noGrp="1"/>
          </p:cNvSpPr>
          <p:nvPr>
            <p:ph type="subTitle" idx="1"/>
          </p:nvPr>
        </p:nvSpPr>
        <p:spPr>
          <a:xfrm>
            <a:off x="6365198" y="751113"/>
            <a:ext cx="5473016" cy="5404757"/>
          </a:xfrm>
        </p:spPr>
        <p:txBody>
          <a:bodyPr>
            <a:normAutofit/>
          </a:bodyPr>
          <a:lstStyle/>
          <a:p>
            <a:r>
              <a:rPr lang="en-US" sz="4800" b="1" dirty="0"/>
              <a:t>Talking about</a:t>
            </a:r>
            <a:br>
              <a:rPr lang="en-US" sz="4800" b="1" dirty="0"/>
            </a:br>
            <a:r>
              <a:rPr lang="en-US" sz="4800" b="1" dirty="0"/>
              <a:t>Christ</a:t>
            </a:r>
          </a:p>
          <a:p>
            <a:r>
              <a:rPr lang="en-US" sz="4800" b="1" dirty="0"/>
              <a:t>(Acts 8:35)</a:t>
            </a:r>
          </a:p>
          <a:p>
            <a:endParaRPr lang="en-US" sz="4800" b="1" dirty="0"/>
          </a:p>
          <a:p>
            <a:r>
              <a:rPr lang="en-US" sz="4800" b="1" dirty="0"/>
              <a:t>Stirs those who</a:t>
            </a:r>
          </a:p>
          <a:p>
            <a:r>
              <a:rPr lang="en-US" sz="4800" b="1" dirty="0"/>
              <a:t>Love Him!</a:t>
            </a:r>
          </a:p>
        </p:txBody>
      </p:sp>
    </p:spTree>
    <p:extLst>
      <p:ext uri="{BB962C8B-B14F-4D97-AF65-F5344CB8AC3E}">
        <p14:creationId xmlns:p14="http://schemas.microsoft.com/office/powerpoint/2010/main" val="77272523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B3AF03-E7A8-4EDA-AD07-79410778F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E6E72D-80E4-473C-84B0-710A89E0C6BE}"/>
              </a:ext>
            </a:extLst>
          </p:cNvPr>
          <p:cNvSpPr>
            <a:spLocks noGrp="1"/>
          </p:cNvSpPr>
          <p:nvPr>
            <p:ph type="ctrTitle"/>
          </p:nvPr>
        </p:nvSpPr>
        <p:spPr>
          <a:xfrm rot="20335861">
            <a:off x="267955" y="902358"/>
            <a:ext cx="4822806" cy="2387600"/>
          </a:xfrm>
        </p:spPr>
        <p:txBody>
          <a:bodyPr>
            <a:noAutofit/>
          </a:bodyPr>
          <a:lstStyle/>
          <a:p>
            <a:r>
              <a:rPr lang="en-US" sz="8800" dirty="0">
                <a:latin typeface="Arial Black" panose="020B0A04020102020204" pitchFamily="34" charset="0"/>
              </a:rPr>
              <a:t>sharing</a:t>
            </a:r>
            <a:br>
              <a:rPr lang="en-US" sz="8800" dirty="0">
                <a:latin typeface="Arial Black" panose="020B0A04020102020204" pitchFamily="34" charset="0"/>
              </a:rPr>
            </a:br>
            <a:r>
              <a:rPr lang="en-US" sz="8800" dirty="0">
                <a:latin typeface="Arial Black" panose="020B0A04020102020204" pitchFamily="34" charset="0"/>
              </a:rPr>
              <a:t>the</a:t>
            </a:r>
          </a:p>
        </p:txBody>
      </p:sp>
      <p:sp>
        <p:nvSpPr>
          <p:cNvPr id="3" name="Subtitle 2">
            <a:extLst>
              <a:ext uri="{FF2B5EF4-FFF2-40B4-BE49-F238E27FC236}">
                <a16:creationId xmlns:a16="http://schemas.microsoft.com/office/drawing/2014/main" id="{528EC5A8-2484-42C2-85EB-3FAF77CF2F6D}"/>
              </a:ext>
            </a:extLst>
          </p:cNvPr>
          <p:cNvSpPr>
            <a:spLocks noGrp="1"/>
          </p:cNvSpPr>
          <p:nvPr>
            <p:ph type="subTitle" idx="1"/>
          </p:nvPr>
        </p:nvSpPr>
        <p:spPr>
          <a:xfrm>
            <a:off x="6365198" y="751113"/>
            <a:ext cx="5473016" cy="5404757"/>
          </a:xfrm>
        </p:spPr>
        <p:txBody>
          <a:bodyPr>
            <a:normAutofit/>
          </a:bodyPr>
          <a:lstStyle/>
          <a:p>
            <a:r>
              <a:rPr lang="en-US" sz="4800" b="1" dirty="0"/>
              <a:t>Talking about</a:t>
            </a:r>
            <a:br>
              <a:rPr lang="en-US" sz="4800" b="1" dirty="0"/>
            </a:br>
            <a:r>
              <a:rPr lang="en-US" sz="4800" b="1" dirty="0"/>
              <a:t>Heaven</a:t>
            </a:r>
          </a:p>
          <a:p>
            <a:r>
              <a:rPr lang="en-US" sz="4800" b="1" dirty="0"/>
              <a:t>(Hebrews 11:13-16)</a:t>
            </a:r>
          </a:p>
          <a:p>
            <a:endParaRPr lang="en-US" sz="4800" b="1" dirty="0"/>
          </a:p>
          <a:p>
            <a:r>
              <a:rPr lang="en-US" sz="4800" b="1" dirty="0"/>
              <a:t>Stirs those who</a:t>
            </a:r>
          </a:p>
          <a:p>
            <a:r>
              <a:rPr lang="en-US" sz="4800" b="1" dirty="0"/>
              <a:t>want to go there</a:t>
            </a:r>
          </a:p>
        </p:txBody>
      </p:sp>
    </p:spTree>
    <p:extLst>
      <p:ext uri="{BB962C8B-B14F-4D97-AF65-F5344CB8AC3E}">
        <p14:creationId xmlns:p14="http://schemas.microsoft.com/office/powerpoint/2010/main" val="989644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B3AF03-E7A8-4EDA-AD07-79410778F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E6E72D-80E4-473C-84B0-710A89E0C6BE}"/>
              </a:ext>
            </a:extLst>
          </p:cNvPr>
          <p:cNvSpPr>
            <a:spLocks noGrp="1"/>
          </p:cNvSpPr>
          <p:nvPr>
            <p:ph type="ctrTitle"/>
          </p:nvPr>
        </p:nvSpPr>
        <p:spPr>
          <a:xfrm rot="20335861">
            <a:off x="267955" y="902358"/>
            <a:ext cx="4822806" cy="2387600"/>
          </a:xfrm>
        </p:spPr>
        <p:txBody>
          <a:bodyPr>
            <a:noAutofit/>
          </a:bodyPr>
          <a:lstStyle/>
          <a:p>
            <a:r>
              <a:rPr lang="en-US" sz="8800" dirty="0">
                <a:latin typeface="Arial Black" panose="020B0A04020102020204" pitchFamily="34" charset="0"/>
              </a:rPr>
              <a:t>sharing</a:t>
            </a:r>
            <a:br>
              <a:rPr lang="en-US" sz="8800" dirty="0">
                <a:latin typeface="Arial Black" panose="020B0A04020102020204" pitchFamily="34" charset="0"/>
              </a:rPr>
            </a:br>
            <a:r>
              <a:rPr lang="en-US" sz="8800" dirty="0">
                <a:latin typeface="Arial Black" panose="020B0A04020102020204" pitchFamily="34" charset="0"/>
              </a:rPr>
              <a:t>the</a:t>
            </a:r>
          </a:p>
        </p:txBody>
      </p:sp>
      <p:sp>
        <p:nvSpPr>
          <p:cNvPr id="3" name="Subtitle 2">
            <a:extLst>
              <a:ext uri="{FF2B5EF4-FFF2-40B4-BE49-F238E27FC236}">
                <a16:creationId xmlns:a16="http://schemas.microsoft.com/office/drawing/2014/main" id="{528EC5A8-2484-42C2-85EB-3FAF77CF2F6D}"/>
              </a:ext>
            </a:extLst>
          </p:cNvPr>
          <p:cNvSpPr>
            <a:spLocks noGrp="1"/>
          </p:cNvSpPr>
          <p:nvPr>
            <p:ph type="subTitle" idx="1"/>
          </p:nvPr>
        </p:nvSpPr>
        <p:spPr>
          <a:xfrm>
            <a:off x="7298871" y="669468"/>
            <a:ext cx="4082143" cy="5404757"/>
          </a:xfrm>
        </p:spPr>
        <p:txBody>
          <a:bodyPr>
            <a:normAutofit/>
          </a:bodyPr>
          <a:lstStyle/>
          <a:p>
            <a:r>
              <a:rPr lang="en-US" sz="4800" b="1" dirty="0"/>
              <a:t>Talking about</a:t>
            </a:r>
          </a:p>
          <a:p>
            <a:r>
              <a:rPr lang="en-US" sz="4800" b="1" dirty="0"/>
              <a:t>Divine Creation</a:t>
            </a:r>
          </a:p>
          <a:p>
            <a:r>
              <a:rPr lang="en-US" sz="4800" b="1" dirty="0"/>
              <a:t>(Genesis 1-2)</a:t>
            </a:r>
          </a:p>
          <a:p>
            <a:endParaRPr lang="en-US" sz="4800" b="1" dirty="0"/>
          </a:p>
          <a:p>
            <a:r>
              <a:rPr lang="en-US" sz="4800" b="1" dirty="0"/>
              <a:t>Stirs the</a:t>
            </a:r>
          </a:p>
          <a:p>
            <a:r>
              <a:rPr lang="en-US" sz="4800" b="1" dirty="0"/>
              <a:t>Evolutionists</a:t>
            </a:r>
          </a:p>
        </p:txBody>
      </p:sp>
    </p:spTree>
    <p:extLst>
      <p:ext uri="{BB962C8B-B14F-4D97-AF65-F5344CB8AC3E}">
        <p14:creationId xmlns:p14="http://schemas.microsoft.com/office/powerpoint/2010/main" val="236535200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B3AF03-E7A8-4EDA-AD07-79410778F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E6E72D-80E4-473C-84B0-710A89E0C6BE}"/>
              </a:ext>
            </a:extLst>
          </p:cNvPr>
          <p:cNvSpPr>
            <a:spLocks noGrp="1"/>
          </p:cNvSpPr>
          <p:nvPr>
            <p:ph type="ctrTitle"/>
          </p:nvPr>
        </p:nvSpPr>
        <p:spPr>
          <a:xfrm rot="20335861">
            <a:off x="267955" y="902358"/>
            <a:ext cx="4822806" cy="2387600"/>
          </a:xfrm>
        </p:spPr>
        <p:txBody>
          <a:bodyPr>
            <a:noAutofit/>
          </a:bodyPr>
          <a:lstStyle/>
          <a:p>
            <a:r>
              <a:rPr lang="en-US" sz="8800" dirty="0">
                <a:latin typeface="Arial Black" panose="020B0A04020102020204" pitchFamily="34" charset="0"/>
              </a:rPr>
              <a:t>sharing</a:t>
            </a:r>
            <a:br>
              <a:rPr lang="en-US" sz="8800" dirty="0">
                <a:latin typeface="Arial Black" panose="020B0A04020102020204" pitchFamily="34" charset="0"/>
              </a:rPr>
            </a:br>
            <a:r>
              <a:rPr lang="en-US" sz="8800" dirty="0">
                <a:latin typeface="Arial Black" panose="020B0A04020102020204" pitchFamily="34" charset="0"/>
              </a:rPr>
              <a:t>the</a:t>
            </a:r>
          </a:p>
        </p:txBody>
      </p:sp>
      <p:sp>
        <p:nvSpPr>
          <p:cNvPr id="3" name="Subtitle 2">
            <a:extLst>
              <a:ext uri="{FF2B5EF4-FFF2-40B4-BE49-F238E27FC236}">
                <a16:creationId xmlns:a16="http://schemas.microsoft.com/office/drawing/2014/main" id="{528EC5A8-2484-42C2-85EB-3FAF77CF2F6D}"/>
              </a:ext>
            </a:extLst>
          </p:cNvPr>
          <p:cNvSpPr>
            <a:spLocks noGrp="1"/>
          </p:cNvSpPr>
          <p:nvPr>
            <p:ph type="subTitle" idx="1"/>
          </p:nvPr>
        </p:nvSpPr>
        <p:spPr>
          <a:xfrm>
            <a:off x="6833286" y="571494"/>
            <a:ext cx="4890627" cy="5404757"/>
          </a:xfrm>
        </p:spPr>
        <p:txBody>
          <a:bodyPr>
            <a:normAutofit/>
          </a:bodyPr>
          <a:lstStyle/>
          <a:p>
            <a:r>
              <a:rPr lang="en-US" sz="4800" b="1" dirty="0"/>
              <a:t>Talking about</a:t>
            </a:r>
            <a:br>
              <a:rPr lang="en-US" sz="4800" b="1" dirty="0"/>
            </a:br>
            <a:r>
              <a:rPr lang="en-US" sz="4800" b="1" dirty="0"/>
              <a:t>the one</a:t>
            </a:r>
            <a:br>
              <a:rPr lang="en-US" sz="4800" b="1" dirty="0"/>
            </a:br>
            <a:r>
              <a:rPr lang="en-US" sz="4800" b="1" dirty="0"/>
              <a:t>true church</a:t>
            </a:r>
          </a:p>
          <a:p>
            <a:r>
              <a:rPr lang="en-US" sz="4800" b="1" dirty="0"/>
              <a:t>(Colossians 1:18)</a:t>
            </a:r>
          </a:p>
          <a:p>
            <a:endParaRPr lang="en-US" sz="1800" b="1" dirty="0"/>
          </a:p>
          <a:p>
            <a:r>
              <a:rPr lang="en-US" sz="4800" b="1" dirty="0"/>
              <a:t>Stirs the</a:t>
            </a:r>
          </a:p>
          <a:p>
            <a:r>
              <a:rPr lang="en-US" sz="4800" b="1" dirty="0"/>
              <a:t>Denominations</a:t>
            </a:r>
          </a:p>
        </p:txBody>
      </p:sp>
    </p:spTree>
    <p:extLst>
      <p:ext uri="{BB962C8B-B14F-4D97-AF65-F5344CB8AC3E}">
        <p14:creationId xmlns:p14="http://schemas.microsoft.com/office/powerpoint/2010/main" val="11029273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B3AF03-E7A8-4EDA-AD07-79410778F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E6E72D-80E4-473C-84B0-710A89E0C6BE}"/>
              </a:ext>
            </a:extLst>
          </p:cNvPr>
          <p:cNvSpPr>
            <a:spLocks noGrp="1"/>
          </p:cNvSpPr>
          <p:nvPr>
            <p:ph type="ctrTitle"/>
          </p:nvPr>
        </p:nvSpPr>
        <p:spPr>
          <a:xfrm rot="20335861">
            <a:off x="267955" y="902358"/>
            <a:ext cx="4822806" cy="2387600"/>
          </a:xfrm>
        </p:spPr>
        <p:txBody>
          <a:bodyPr>
            <a:noAutofit/>
          </a:bodyPr>
          <a:lstStyle/>
          <a:p>
            <a:r>
              <a:rPr lang="en-US" sz="8800" dirty="0">
                <a:latin typeface="Arial Black" panose="020B0A04020102020204" pitchFamily="34" charset="0"/>
              </a:rPr>
              <a:t>sharing</a:t>
            </a:r>
            <a:br>
              <a:rPr lang="en-US" sz="8800" dirty="0">
                <a:latin typeface="Arial Black" panose="020B0A04020102020204" pitchFamily="34" charset="0"/>
              </a:rPr>
            </a:br>
            <a:r>
              <a:rPr lang="en-US" sz="8800" dirty="0">
                <a:latin typeface="Arial Black" panose="020B0A04020102020204" pitchFamily="34" charset="0"/>
              </a:rPr>
              <a:t>the</a:t>
            </a:r>
          </a:p>
        </p:txBody>
      </p:sp>
      <p:sp>
        <p:nvSpPr>
          <p:cNvPr id="3" name="Subtitle 2">
            <a:extLst>
              <a:ext uri="{FF2B5EF4-FFF2-40B4-BE49-F238E27FC236}">
                <a16:creationId xmlns:a16="http://schemas.microsoft.com/office/drawing/2014/main" id="{528EC5A8-2484-42C2-85EB-3FAF77CF2F6D}"/>
              </a:ext>
            </a:extLst>
          </p:cNvPr>
          <p:cNvSpPr>
            <a:spLocks noGrp="1"/>
          </p:cNvSpPr>
          <p:nvPr>
            <p:ph type="subTitle" idx="1"/>
          </p:nvPr>
        </p:nvSpPr>
        <p:spPr>
          <a:xfrm>
            <a:off x="6833286" y="587823"/>
            <a:ext cx="4890627" cy="5404757"/>
          </a:xfrm>
        </p:spPr>
        <p:txBody>
          <a:bodyPr>
            <a:normAutofit/>
          </a:bodyPr>
          <a:lstStyle/>
          <a:p>
            <a:r>
              <a:rPr lang="en-US" sz="4800" b="1" dirty="0"/>
              <a:t>Talking about</a:t>
            </a:r>
            <a:br>
              <a:rPr lang="en-US" sz="4800" b="1" dirty="0"/>
            </a:br>
            <a:r>
              <a:rPr lang="en-US" sz="4800" b="1" dirty="0"/>
              <a:t>the dangers</a:t>
            </a:r>
            <a:br>
              <a:rPr lang="en-US" sz="4800" b="1" dirty="0"/>
            </a:br>
            <a:r>
              <a:rPr lang="en-US" sz="4800" b="1" dirty="0"/>
              <a:t>of alcohol</a:t>
            </a:r>
          </a:p>
          <a:p>
            <a:r>
              <a:rPr lang="en-US" sz="4800" b="1" dirty="0"/>
              <a:t>(1 Peter 4:1-3)</a:t>
            </a:r>
          </a:p>
          <a:p>
            <a:endParaRPr lang="en-US" sz="1800" b="1" dirty="0"/>
          </a:p>
          <a:p>
            <a:r>
              <a:rPr lang="en-US" sz="4800" b="1" dirty="0"/>
              <a:t>Stirs the</a:t>
            </a:r>
          </a:p>
          <a:p>
            <a:r>
              <a:rPr lang="en-US" sz="4800" b="1" dirty="0"/>
              <a:t>Drinkers</a:t>
            </a:r>
          </a:p>
        </p:txBody>
      </p:sp>
    </p:spTree>
    <p:extLst>
      <p:ext uri="{BB962C8B-B14F-4D97-AF65-F5344CB8AC3E}">
        <p14:creationId xmlns:p14="http://schemas.microsoft.com/office/powerpoint/2010/main" val="251868840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B3AF03-E7A8-4EDA-AD07-79410778F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E6E72D-80E4-473C-84B0-710A89E0C6BE}"/>
              </a:ext>
            </a:extLst>
          </p:cNvPr>
          <p:cNvSpPr>
            <a:spLocks noGrp="1"/>
          </p:cNvSpPr>
          <p:nvPr>
            <p:ph type="ctrTitle"/>
          </p:nvPr>
        </p:nvSpPr>
        <p:spPr>
          <a:xfrm rot="20335861">
            <a:off x="267955" y="902358"/>
            <a:ext cx="4822806" cy="2387600"/>
          </a:xfrm>
        </p:spPr>
        <p:txBody>
          <a:bodyPr>
            <a:noAutofit/>
          </a:bodyPr>
          <a:lstStyle/>
          <a:p>
            <a:r>
              <a:rPr lang="en-US" sz="8800" dirty="0">
                <a:latin typeface="Arial Black" panose="020B0A04020102020204" pitchFamily="34" charset="0"/>
              </a:rPr>
              <a:t>sharing</a:t>
            </a:r>
            <a:br>
              <a:rPr lang="en-US" sz="8800" dirty="0">
                <a:latin typeface="Arial Black" panose="020B0A04020102020204" pitchFamily="34" charset="0"/>
              </a:rPr>
            </a:br>
            <a:r>
              <a:rPr lang="en-US" sz="8800" dirty="0">
                <a:latin typeface="Arial Black" panose="020B0A04020102020204" pitchFamily="34" charset="0"/>
              </a:rPr>
              <a:t>the</a:t>
            </a:r>
          </a:p>
        </p:txBody>
      </p:sp>
      <p:sp>
        <p:nvSpPr>
          <p:cNvPr id="3" name="Subtitle 2">
            <a:extLst>
              <a:ext uri="{FF2B5EF4-FFF2-40B4-BE49-F238E27FC236}">
                <a16:creationId xmlns:a16="http://schemas.microsoft.com/office/drawing/2014/main" id="{528EC5A8-2484-42C2-85EB-3FAF77CF2F6D}"/>
              </a:ext>
            </a:extLst>
          </p:cNvPr>
          <p:cNvSpPr>
            <a:spLocks noGrp="1"/>
          </p:cNvSpPr>
          <p:nvPr>
            <p:ph type="subTitle" idx="1"/>
          </p:nvPr>
        </p:nvSpPr>
        <p:spPr>
          <a:xfrm>
            <a:off x="6833286" y="751113"/>
            <a:ext cx="4890627" cy="5404757"/>
          </a:xfrm>
        </p:spPr>
        <p:txBody>
          <a:bodyPr>
            <a:normAutofit/>
          </a:bodyPr>
          <a:lstStyle/>
          <a:p>
            <a:r>
              <a:rPr lang="en-US" sz="4800" b="1" dirty="0"/>
              <a:t>Talking about</a:t>
            </a:r>
            <a:br>
              <a:rPr lang="en-US" sz="4800" b="1" dirty="0"/>
            </a:br>
            <a:r>
              <a:rPr lang="en-US" sz="4800" b="1" dirty="0"/>
              <a:t>modesty</a:t>
            </a:r>
          </a:p>
          <a:p>
            <a:r>
              <a:rPr lang="en-US" sz="4800" b="1" dirty="0"/>
              <a:t>(1 Timothy 2:9-10)</a:t>
            </a:r>
          </a:p>
          <a:p>
            <a:endParaRPr lang="en-US" sz="4800" b="1" dirty="0"/>
          </a:p>
          <a:p>
            <a:r>
              <a:rPr lang="en-US" sz="4800" b="1" dirty="0"/>
              <a:t>Stirs the</a:t>
            </a:r>
          </a:p>
          <a:p>
            <a:r>
              <a:rPr lang="en-US" sz="4800" b="1" dirty="0"/>
              <a:t>Immodest Ones</a:t>
            </a:r>
          </a:p>
        </p:txBody>
      </p:sp>
    </p:spTree>
    <p:extLst>
      <p:ext uri="{BB962C8B-B14F-4D97-AF65-F5344CB8AC3E}">
        <p14:creationId xmlns:p14="http://schemas.microsoft.com/office/powerpoint/2010/main" val="25538880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B3AF03-E7A8-4EDA-AD07-79410778F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E6E72D-80E4-473C-84B0-710A89E0C6BE}"/>
              </a:ext>
            </a:extLst>
          </p:cNvPr>
          <p:cNvSpPr>
            <a:spLocks noGrp="1"/>
          </p:cNvSpPr>
          <p:nvPr>
            <p:ph type="ctrTitle"/>
          </p:nvPr>
        </p:nvSpPr>
        <p:spPr>
          <a:xfrm rot="20335861">
            <a:off x="267955" y="902358"/>
            <a:ext cx="4822806" cy="2387600"/>
          </a:xfrm>
        </p:spPr>
        <p:txBody>
          <a:bodyPr>
            <a:noAutofit/>
          </a:bodyPr>
          <a:lstStyle/>
          <a:p>
            <a:r>
              <a:rPr lang="en-US" sz="8800" dirty="0">
                <a:latin typeface="Arial Black" panose="020B0A04020102020204" pitchFamily="34" charset="0"/>
              </a:rPr>
              <a:t>sharing</a:t>
            </a:r>
            <a:br>
              <a:rPr lang="en-US" sz="8800" dirty="0">
                <a:latin typeface="Arial Black" panose="020B0A04020102020204" pitchFamily="34" charset="0"/>
              </a:rPr>
            </a:br>
            <a:r>
              <a:rPr lang="en-US" sz="8800" dirty="0">
                <a:latin typeface="Arial Black" panose="020B0A04020102020204" pitchFamily="34" charset="0"/>
              </a:rPr>
              <a:t>the</a:t>
            </a:r>
          </a:p>
        </p:txBody>
      </p:sp>
      <p:sp>
        <p:nvSpPr>
          <p:cNvPr id="3" name="Subtitle 2">
            <a:extLst>
              <a:ext uri="{FF2B5EF4-FFF2-40B4-BE49-F238E27FC236}">
                <a16:creationId xmlns:a16="http://schemas.microsoft.com/office/drawing/2014/main" id="{528EC5A8-2484-42C2-85EB-3FAF77CF2F6D}"/>
              </a:ext>
            </a:extLst>
          </p:cNvPr>
          <p:cNvSpPr>
            <a:spLocks noGrp="1"/>
          </p:cNvSpPr>
          <p:nvPr>
            <p:ph type="subTitle" idx="1"/>
          </p:nvPr>
        </p:nvSpPr>
        <p:spPr>
          <a:xfrm>
            <a:off x="6833286" y="751113"/>
            <a:ext cx="4890627" cy="5404757"/>
          </a:xfrm>
        </p:spPr>
        <p:txBody>
          <a:bodyPr>
            <a:normAutofit/>
          </a:bodyPr>
          <a:lstStyle/>
          <a:p>
            <a:r>
              <a:rPr lang="en-US" sz="4800" b="1" dirty="0"/>
              <a:t>Talking about</a:t>
            </a:r>
            <a:br>
              <a:rPr lang="en-US" sz="4800" b="1" dirty="0"/>
            </a:br>
            <a:r>
              <a:rPr lang="en-US" sz="4800" b="1" dirty="0"/>
              <a:t>attendance</a:t>
            </a:r>
          </a:p>
          <a:p>
            <a:r>
              <a:rPr lang="en-US" sz="4800" b="1" dirty="0"/>
              <a:t>(Hebrews 10:25)</a:t>
            </a:r>
          </a:p>
          <a:p>
            <a:endParaRPr lang="en-US" sz="4800" b="1" dirty="0"/>
          </a:p>
          <a:p>
            <a:r>
              <a:rPr lang="en-US" sz="4800" b="1" dirty="0"/>
              <a:t>Stirs the</a:t>
            </a:r>
          </a:p>
          <a:p>
            <a:r>
              <a:rPr lang="en-US" sz="4800" b="1" dirty="0"/>
              <a:t>“</a:t>
            </a:r>
            <a:r>
              <a:rPr lang="en-US" sz="4800" b="1" dirty="0" err="1"/>
              <a:t>Forsakers</a:t>
            </a:r>
            <a:r>
              <a:rPr lang="en-US" sz="4800" b="1" dirty="0"/>
              <a:t>”</a:t>
            </a:r>
          </a:p>
        </p:txBody>
      </p:sp>
    </p:spTree>
    <p:extLst>
      <p:ext uri="{BB962C8B-B14F-4D97-AF65-F5344CB8AC3E}">
        <p14:creationId xmlns:p14="http://schemas.microsoft.com/office/powerpoint/2010/main" val="38204703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B3AF03-E7A8-4EDA-AD07-79410778F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E6E72D-80E4-473C-84B0-710A89E0C6BE}"/>
              </a:ext>
            </a:extLst>
          </p:cNvPr>
          <p:cNvSpPr>
            <a:spLocks noGrp="1"/>
          </p:cNvSpPr>
          <p:nvPr>
            <p:ph type="ctrTitle"/>
          </p:nvPr>
        </p:nvSpPr>
        <p:spPr>
          <a:xfrm rot="20335861">
            <a:off x="267955" y="902358"/>
            <a:ext cx="4822806" cy="2387600"/>
          </a:xfrm>
        </p:spPr>
        <p:txBody>
          <a:bodyPr>
            <a:noAutofit/>
          </a:bodyPr>
          <a:lstStyle/>
          <a:p>
            <a:r>
              <a:rPr lang="en-US" sz="8800" dirty="0">
                <a:latin typeface="Arial Black" panose="020B0A04020102020204" pitchFamily="34" charset="0"/>
              </a:rPr>
              <a:t>sharing</a:t>
            </a:r>
            <a:br>
              <a:rPr lang="en-US" sz="8800" dirty="0">
                <a:latin typeface="Arial Black" panose="020B0A04020102020204" pitchFamily="34" charset="0"/>
              </a:rPr>
            </a:br>
            <a:r>
              <a:rPr lang="en-US" sz="8800" dirty="0">
                <a:latin typeface="Arial Black" panose="020B0A04020102020204" pitchFamily="34" charset="0"/>
              </a:rPr>
              <a:t>the</a:t>
            </a:r>
          </a:p>
        </p:txBody>
      </p:sp>
      <p:sp>
        <p:nvSpPr>
          <p:cNvPr id="3" name="Subtitle 2">
            <a:extLst>
              <a:ext uri="{FF2B5EF4-FFF2-40B4-BE49-F238E27FC236}">
                <a16:creationId xmlns:a16="http://schemas.microsoft.com/office/drawing/2014/main" id="{528EC5A8-2484-42C2-85EB-3FAF77CF2F6D}"/>
              </a:ext>
            </a:extLst>
          </p:cNvPr>
          <p:cNvSpPr>
            <a:spLocks noGrp="1"/>
          </p:cNvSpPr>
          <p:nvPr>
            <p:ph type="subTitle" idx="1"/>
          </p:nvPr>
        </p:nvSpPr>
        <p:spPr>
          <a:xfrm>
            <a:off x="6833286" y="751113"/>
            <a:ext cx="4890627" cy="5404757"/>
          </a:xfrm>
        </p:spPr>
        <p:txBody>
          <a:bodyPr>
            <a:normAutofit/>
          </a:bodyPr>
          <a:lstStyle/>
          <a:p>
            <a:r>
              <a:rPr lang="en-US" sz="4800" b="1" dirty="0"/>
              <a:t>Talking about</a:t>
            </a:r>
            <a:br>
              <a:rPr lang="en-US" sz="4800" b="1" dirty="0"/>
            </a:br>
            <a:r>
              <a:rPr lang="en-US" sz="4800" b="1" dirty="0"/>
              <a:t>Pure Speech</a:t>
            </a:r>
          </a:p>
          <a:p>
            <a:r>
              <a:rPr lang="en-US" sz="4800" b="1" dirty="0"/>
              <a:t>(Ephesians 4:31)</a:t>
            </a:r>
          </a:p>
          <a:p>
            <a:endParaRPr lang="en-US" sz="4800" b="1" dirty="0"/>
          </a:p>
          <a:p>
            <a:r>
              <a:rPr lang="en-US" sz="4800" b="1" dirty="0"/>
              <a:t>Stirs the</a:t>
            </a:r>
          </a:p>
          <a:p>
            <a:r>
              <a:rPr lang="en-US" sz="4800" b="1" dirty="0"/>
              <a:t>Gossips</a:t>
            </a:r>
          </a:p>
        </p:txBody>
      </p:sp>
    </p:spTree>
    <p:extLst>
      <p:ext uri="{BB962C8B-B14F-4D97-AF65-F5344CB8AC3E}">
        <p14:creationId xmlns:p14="http://schemas.microsoft.com/office/powerpoint/2010/main" val="266226737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B3AF03-E7A8-4EDA-AD07-79410778F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E6E72D-80E4-473C-84B0-710A89E0C6BE}"/>
              </a:ext>
            </a:extLst>
          </p:cNvPr>
          <p:cNvSpPr>
            <a:spLocks noGrp="1"/>
          </p:cNvSpPr>
          <p:nvPr>
            <p:ph type="ctrTitle"/>
          </p:nvPr>
        </p:nvSpPr>
        <p:spPr>
          <a:xfrm rot="20335861">
            <a:off x="267955" y="902358"/>
            <a:ext cx="4822806" cy="2387600"/>
          </a:xfrm>
        </p:spPr>
        <p:txBody>
          <a:bodyPr>
            <a:noAutofit/>
          </a:bodyPr>
          <a:lstStyle/>
          <a:p>
            <a:r>
              <a:rPr lang="en-US" sz="8800" dirty="0">
                <a:latin typeface="Arial Black" panose="020B0A04020102020204" pitchFamily="34" charset="0"/>
              </a:rPr>
              <a:t>sharing</a:t>
            </a:r>
            <a:br>
              <a:rPr lang="en-US" sz="8800" dirty="0">
                <a:latin typeface="Arial Black" panose="020B0A04020102020204" pitchFamily="34" charset="0"/>
              </a:rPr>
            </a:br>
            <a:r>
              <a:rPr lang="en-US" sz="8800" dirty="0">
                <a:latin typeface="Arial Black" panose="020B0A04020102020204" pitchFamily="34" charset="0"/>
              </a:rPr>
              <a:t>the</a:t>
            </a:r>
          </a:p>
        </p:txBody>
      </p:sp>
      <p:sp>
        <p:nvSpPr>
          <p:cNvPr id="3" name="Subtitle 2">
            <a:extLst>
              <a:ext uri="{FF2B5EF4-FFF2-40B4-BE49-F238E27FC236}">
                <a16:creationId xmlns:a16="http://schemas.microsoft.com/office/drawing/2014/main" id="{528EC5A8-2484-42C2-85EB-3FAF77CF2F6D}"/>
              </a:ext>
            </a:extLst>
          </p:cNvPr>
          <p:cNvSpPr>
            <a:spLocks noGrp="1"/>
          </p:cNvSpPr>
          <p:nvPr>
            <p:ph type="subTitle" idx="1"/>
          </p:nvPr>
        </p:nvSpPr>
        <p:spPr>
          <a:xfrm>
            <a:off x="6365198" y="751113"/>
            <a:ext cx="5473016" cy="5404757"/>
          </a:xfrm>
        </p:spPr>
        <p:txBody>
          <a:bodyPr>
            <a:normAutofit/>
          </a:bodyPr>
          <a:lstStyle/>
          <a:p>
            <a:r>
              <a:rPr lang="en-US" sz="4800" b="1" dirty="0"/>
              <a:t>Talking about</a:t>
            </a:r>
            <a:br>
              <a:rPr lang="en-US" sz="4800" b="1" dirty="0"/>
            </a:br>
            <a:r>
              <a:rPr lang="en-US" sz="4800" b="1" dirty="0"/>
              <a:t>Zeal</a:t>
            </a:r>
          </a:p>
          <a:p>
            <a:r>
              <a:rPr lang="en-US" sz="4800" b="1" dirty="0"/>
              <a:t>(1 Corinthians 15:58)</a:t>
            </a:r>
          </a:p>
          <a:p>
            <a:endParaRPr lang="en-US" sz="4800" b="1" dirty="0"/>
          </a:p>
          <a:p>
            <a:r>
              <a:rPr lang="en-US" sz="4800" b="1" dirty="0"/>
              <a:t>Stirs the</a:t>
            </a:r>
          </a:p>
          <a:p>
            <a:r>
              <a:rPr lang="en-US" sz="4800" b="1" dirty="0"/>
              <a:t>Uncommitted</a:t>
            </a:r>
          </a:p>
        </p:txBody>
      </p:sp>
    </p:spTree>
    <p:extLst>
      <p:ext uri="{BB962C8B-B14F-4D97-AF65-F5344CB8AC3E}">
        <p14:creationId xmlns:p14="http://schemas.microsoft.com/office/powerpoint/2010/main" val="27708366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B3AF03-E7A8-4EDA-AD07-79410778F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2E6E72D-80E4-473C-84B0-710A89E0C6BE}"/>
              </a:ext>
            </a:extLst>
          </p:cNvPr>
          <p:cNvSpPr>
            <a:spLocks noGrp="1"/>
          </p:cNvSpPr>
          <p:nvPr>
            <p:ph type="ctrTitle"/>
          </p:nvPr>
        </p:nvSpPr>
        <p:spPr>
          <a:xfrm rot="20335861">
            <a:off x="267955" y="902358"/>
            <a:ext cx="4822806" cy="2387600"/>
          </a:xfrm>
        </p:spPr>
        <p:txBody>
          <a:bodyPr>
            <a:noAutofit/>
          </a:bodyPr>
          <a:lstStyle/>
          <a:p>
            <a:r>
              <a:rPr lang="en-US" sz="8800" dirty="0">
                <a:latin typeface="Arial Black" panose="020B0A04020102020204" pitchFamily="34" charset="0"/>
              </a:rPr>
              <a:t>sharing</a:t>
            </a:r>
            <a:br>
              <a:rPr lang="en-US" sz="8800" dirty="0">
                <a:latin typeface="Arial Black" panose="020B0A04020102020204" pitchFamily="34" charset="0"/>
              </a:rPr>
            </a:br>
            <a:r>
              <a:rPr lang="en-US" sz="8800" dirty="0">
                <a:latin typeface="Arial Black" panose="020B0A04020102020204" pitchFamily="34" charset="0"/>
              </a:rPr>
              <a:t>the</a:t>
            </a:r>
          </a:p>
        </p:txBody>
      </p:sp>
      <p:sp>
        <p:nvSpPr>
          <p:cNvPr id="3" name="Subtitle 2">
            <a:extLst>
              <a:ext uri="{FF2B5EF4-FFF2-40B4-BE49-F238E27FC236}">
                <a16:creationId xmlns:a16="http://schemas.microsoft.com/office/drawing/2014/main" id="{528EC5A8-2484-42C2-85EB-3FAF77CF2F6D}"/>
              </a:ext>
            </a:extLst>
          </p:cNvPr>
          <p:cNvSpPr>
            <a:spLocks noGrp="1"/>
          </p:cNvSpPr>
          <p:nvPr>
            <p:ph type="subTitle" idx="1"/>
          </p:nvPr>
        </p:nvSpPr>
        <p:spPr>
          <a:xfrm>
            <a:off x="6365198" y="751113"/>
            <a:ext cx="5473016" cy="5404757"/>
          </a:xfrm>
        </p:spPr>
        <p:txBody>
          <a:bodyPr>
            <a:normAutofit/>
          </a:bodyPr>
          <a:lstStyle/>
          <a:p>
            <a:r>
              <a:rPr lang="en-US" sz="4800" b="1" dirty="0"/>
              <a:t>Talking about</a:t>
            </a:r>
            <a:br>
              <a:rPr lang="en-US" sz="4800" b="1" dirty="0"/>
            </a:br>
            <a:r>
              <a:rPr lang="en-US" sz="4800" b="1" dirty="0"/>
              <a:t>Honesty</a:t>
            </a:r>
          </a:p>
          <a:p>
            <a:r>
              <a:rPr lang="en-US" sz="4800" b="1" dirty="0"/>
              <a:t>(Ephesians 4:25)</a:t>
            </a:r>
          </a:p>
          <a:p>
            <a:endParaRPr lang="en-US" sz="4800" b="1" dirty="0"/>
          </a:p>
          <a:p>
            <a:r>
              <a:rPr lang="en-US" sz="4800" b="1" dirty="0"/>
              <a:t>Stirs the</a:t>
            </a:r>
          </a:p>
          <a:p>
            <a:r>
              <a:rPr lang="en-US" sz="4800" b="1" dirty="0"/>
              <a:t>Cheats</a:t>
            </a:r>
          </a:p>
        </p:txBody>
      </p:sp>
    </p:spTree>
    <p:extLst>
      <p:ext uri="{BB962C8B-B14F-4D97-AF65-F5344CB8AC3E}">
        <p14:creationId xmlns:p14="http://schemas.microsoft.com/office/powerpoint/2010/main" val="388358576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1611</Words>
  <Application>Microsoft Office PowerPoint</Application>
  <PresentationFormat>Widescreen</PresentationFormat>
  <Paragraphs>146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Black</vt:lpstr>
      <vt:lpstr>Calibri</vt:lpstr>
      <vt:lpstr>Calibri Light</vt:lpstr>
      <vt:lpstr>Office Theme</vt:lpstr>
      <vt:lpstr>sharing the</vt:lpstr>
      <vt:lpstr>sharing the</vt:lpstr>
      <vt:lpstr>sharing the</vt:lpstr>
      <vt:lpstr>sharing the</vt:lpstr>
      <vt:lpstr>sharing the</vt:lpstr>
      <vt:lpstr>sharing the</vt:lpstr>
      <vt:lpstr>sharing the</vt:lpstr>
      <vt:lpstr>sharing the</vt:lpstr>
      <vt:lpstr>sharing the</vt:lpstr>
      <vt:lpstr>sharing the</vt:lpstr>
      <vt:lpstr>sharing the</vt:lpstr>
      <vt:lpstr>sharing the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the</dc:title>
  <dc:creator>Stan Cox</dc:creator>
  <cp:lastModifiedBy>Stan Cox</cp:lastModifiedBy>
  <cp:revision>16</cp:revision>
  <cp:lastPrinted>2017-12-17T21:04:22Z</cp:lastPrinted>
  <dcterms:created xsi:type="dcterms:W3CDTF">2017-12-17T04:42:31Z</dcterms:created>
  <dcterms:modified xsi:type="dcterms:W3CDTF">2017-12-17T21:08:00Z</dcterms:modified>
</cp:coreProperties>
</file>